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8"/>
  </p:notesMasterIdLst>
  <p:handoutMasterIdLst>
    <p:handoutMasterId r:id="rId19"/>
  </p:handoutMasterIdLst>
  <p:sldIdLst>
    <p:sldId id="265" r:id="rId5"/>
    <p:sldId id="312" r:id="rId6"/>
    <p:sldId id="310" r:id="rId7"/>
    <p:sldId id="314" r:id="rId8"/>
    <p:sldId id="320" r:id="rId9"/>
    <p:sldId id="321" r:id="rId10"/>
    <p:sldId id="322" r:id="rId11"/>
    <p:sldId id="323" r:id="rId12"/>
    <p:sldId id="325" r:id="rId13"/>
    <p:sldId id="326" r:id="rId14"/>
    <p:sldId id="327" r:id="rId15"/>
    <p:sldId id="328" r:id="rId16"/>
    <p:sldId id="329" r:id="rId17"/>
  </p:sldIdLst>
  <p:sldSz cx="12188825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29" autoAdjust="0"/>
  </p:normalViewPr>
  <p:slideViewPr>
    <p:cSldViewPr showGuides="1">
      <p:cViewPr varScale="1">
        <p:scale>
          <a:sx n="89" d="100"/>
          <a:sy n="89" d="100"/>
        </p:scale>
        <p:origin x="120" y="108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1986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gs" Target="tags/tag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E9DE493-19D7-4EC9-97C9-5F26233F1106}" type="doc">
      <dgm:prSet loTypeId="urn:microsoft.com/office/officeart/2005/8/layout/hProcess4" loCatId="process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FB986F71-3126-4196-BD30-74AEDC39A1CA}">
      <dgm:prSet phldrT="[Text]"/>
      <dgm:spPr/>
      <dgm:t>
        <a:bodyPr/>
        <a:lstStyle/>
        <a:p>
          <a:r>
            <a:rPr lang="en-US" dirty="0"/>
            <a:t>From Scratch</a:t>
          </a:r>
        </a:p>
      </dgm:t>
    </dgm:pt>
    <dgm:pt modelId="{9B3CE34A-9B3E-4D5F-94E0-DFBB94FF5A03}" type="parTrans" cxnId="{1423FC72-83C7-4510-8021-28EAEA493E68}">
      <dgm:prSet/>
      <dgm:spPr/>
      <dgm:t>
        <a:bodyPr/>
        <a:lstStyle/>
        <a:p>
          <a:endParaRPr lang="en-US"/>
        </a:p>
      </dgm:t>
    </dgm:pt>
    <dgm:pt modelId="{D0B150DF-3AA4-454C-8652-25880449C422}" type="sibTrans" cxnId="{1423FC72-83C7-4510-8021-28EAEA493E68}">
      <dgm:prSet/>
      <dgm:spPr/>
      <dgm:t>
        <a:bodyPr/>
        <a:lstStyle/>
        <a:p>
          <a:endParaRPr lang="en-US"/>
        </a:p>
      </dgm:t>
    </dgm:pt>
    <dgm:pt modelId="{AB2E8498-CC81-452F-A895-08F3845AA347}">
      <dgm:prSet phldrT="[Text]"/>
      <dgm:spPr/>
      <dgm:t>
        <a:bodyPr/>
        <a:lstStyle/>
        <a:p>
          <a:r>
            <a:rPr lang="en-US" dirty="0"/>
            <a:t>Code is your own</a:t>
          </a:r>
        </a:p>
      </dgm:t>
    </dgm:pt>
    <dgm:pt modelId="{4C65E2C8-0CBB-4D8C-AD60-6B0105C62B84}" type="parTrans" cxnId="{2D5B3E3B-3EE5-4072-933E-27DF5400591C}">
      <dgm:prSet/>
      <dgm:spPr/>
      <dgm:t>
        <a:bodyPr/>
        <a:lstStyle/>
        <a:p>
          <a:endParaRPr lang="en-US"/>
        </a:p>
      </dgm:t>
    </dgm:pt>
    <dgm:pt modelId="{9A1F3304-AA9E-4FBC-89BA-9095C80E47C9}" type="sibTrans" cxnId="{2D5B3E3B-3EE5-4072-933E-27DF5400591C}">
      <dgm:prSet/>
      <dgm:spPr/>
      <dgm:t>
        <a:bodyPr/>
        <a:lstStyle/>
        <a:p>
          <a:endParaRPr lang="en-US"/>
        </a:p>
      </dgm:t>
    </dgm:pt>
    <dgm:pt modelId="{F6D27D1B-CDCB-481F-B8FA-AB31B2A119DE}">
      <dgm:prSet phldrT="[Text]"/>
      <dgm:spPr/>
      <dgm:t>
        <a:bodyPr/>
        <a:lstStyle/>
        <a:p>
          <a:r>
            <a:rPr lang="en-US" dirty="0"/>
            <a:t>Use a Framework</a:t>
          </a:r>
        </a:p>
      </dgm:t>
    </dgm:pt>
    <dgm:pt modelId="{8A7BF306-8E53-4B16-9E7E-A79AE3DF6BE2}" type="parTrans" cxnId="{A63D53AC-541A-4D09-9620-8B1C8D7B91DE}">
      <dgm:prSet/>
      <dgm:spPr/>
      <dgm:t>
        <a:bodyPr/>
        <a:lstStyle/>
        <a:p>
          <a:endParaRPr lang="en-US"/>
        </a:p>
      </dgm:t>
    </dgm:pt>
    <dgm:pt modelId="{7AEB6639-3258-49E8-8B1F-B4A9C61922BE}" type="sibTrans" cxnId="{A63D53AC-541A-4D09-9620-8B1C8D7B91DE}">
      <dgm:prSet/>
      <dgm:spPr/>
      <dgm:t>
        <a:bodyPr/>
        <a:lstStyle/>
        <a:p>
          <a:endParaRPr lang="en-US"/>
        </a:p>
      </dgm:t>
    </dgm:pt>
    <dgm:pt modelId="{0B00F5A8-A0EF-4111-9D86-004317B4F49E}">
      <dgm:prSet phldrT="[Text]"/>
      <dgm:spPr/>
      <dgm:t>
        <a:bodyPr/>
        <a:lstStyle/>
        <a:p>
          <a:r>
            <a:rPr lang="en-US" dirty="0"/>
            <a:t>Building on Giants shoulders</a:t>
          </a:r>
        </a:p>
      </dgm:t>
    </dgm:pt>
    <dgm:pt modelId="{EC916B99-8D26-4265-B7BE-BB461C68DA5C}" type="parTrans" cxnId="{86F910E7-C9D0-48E5-A3A3-C70127E96FC1}">
      <dgm:prSet/>
      <dgm:spPr/>
      <dgm:t>
        <a:bodyPr/>
        <a:lstStyle/>
        <a:p>
          <a:endParaRPr lang="en-US"/>
        </a:p>
      </dgm:t>
    </dgm:pt>
    <dgm:pt modelId="{CE48C676-980A-4BAC-A3C8-9ABC315DAE51}" type="sibTrans" cxnId="{86F910E7-C9D0-48E5-A3A3-C70127E96FC1}">
      <dgm:prSet/>
      <dgm:spPr/>
      <dgm:t>
        <a:bodyPr/>
        <a:lstStyle/>
        <a:p>
          <a:endParaRPr lang="en-US"/>
        </a:p>
      </dgm:t>
    </dgm:pt>
    <dgm:pt modelId="{58828492-5CEF-4AFE-95CB-5D7E6A18158B}">
      <dgm:prSet phldrT="[Text]"/>
      <dgm:spPr/>
      <dgm:t>
        <a:bodyPr/>
        <a:lstStyle/>
        <a:p>
          <a:r>
            <a:rPr lang="en-US" dirty="0"/>
            <a:t>Grab an Engine</a:t>
          </a:r>
        </a:p>
      </dgm:t>
    </dgm:pt>
    <dgm:pt modelId="{F664BA43-1B81-496F-A04E-CE4B4A525697}" type="parTrans" cxnId="{ECE9152A-59A8-4A3A-9D34-DB38A074F636}">
      <dgm:prSet/>
      <dgm:spPr/>
      <dgm:t>
        <a:bodyPr/>
        <a:lstStyle/>
        <a:p>
          <a:endParaRPr lang="en-US"/>
        </a:p>
      </dgm:t>
    </dgm:pt>
    <dgm:pt modelId="{2D386477-EC66-449A-8D41-5F8A212C3D8E}" type="sibTrans" cxnId="{ECE9152A-59A8-4A3A-9D34-DB38A074F636}">
      <dgm:prSet/>
      <dgm:spPr/>
      <dgm:t>
        <a:bodyPr/>
        <a:lstStyle/>
        <a:p>
          <a:endParaRPr lang="en-US"/>
        </a:p>
      </dgm:t>
    </dgm:pt>
    <dgm:pt modelId="{68838C34-4D02-49F8-ADD7-BFA90D87B7EA}">
      <dgm:prSet phldrT="[Text]"/>
      <dgm:spPr/>
      <dgm:t>
        <a:bodyPr/>
        <a:lstStyle/>
        <a:p>
          <a:r>
            <a:rPr lang="en-US" dirty="0"/>
            <a:t>Steeper learning curve</a:t>
          </a:r>
        </a:p>
      </dgm:t>
    </dgm:pt>
    <dgm:pt modelId="{F2AD00AD-6A23-4C89-A107-68EF5D1F0B94}" type="parTrans" cxnId="{4143D757-8617-4C89-8322-E3B29A1874AF}">
      <dgm:prSet/>
      <dgm:spPr/>
      <dgm:t>
        <a:bodyPr/>
        <a:lstStyle/>
        <a:p>
          <a:endParaRPr lang="en-US"/>
        </a:p>
      </dgm:t>
    </dgm:pt>
    <dgm:pt modelId="{FFC4FCE7-6F2F-4F91-A74A-7C4C32A81657}" type="sibTrans" cxnId="{4143D757-8617-4C89-8322-E3B29A1874AF}">
      <dgm:prSet/>
      <dgm:spPr/>
      <dgm:t>
        <a:bodyPr/>
        <a:lstStyle/>
        <a:p>
          <a:endParaRPr lang="en-US"/>
        </a:p>
      </dgm:t>
    </dgm:pt>
    <dgm:pt modelId="{65B6D8B9-E558-4264-B37F-7B4B2A8896DF}">
      <dgm:prSet phldrT="[Text]"/>
      <dgm:spPr/>
      <dgm:t>
        <a:bodyPr/>
        <a:lstStyle/>
        <a:p>
          <a:r>
            <a:rPr lang="en-US" dirty="0"/>
            <a:t>Chose what to use</a:t>
          </a:r>
        </a:p>
      </dgm:t>
    </dgm:pt>
    <dgm:pt modelId="{04F5A724-3AA7-4E78-B992-BCB3E916993F}" type="parTrans" cxnId="{CA96E113-7151-48C8-B4D5-7AA211772CC8}">
      <dgm:prSet/>
      <dgm:spPr/>
      <dgm:t>
        <a:bodyPr/>
        <a:lstStyle/>
        <a:p>
          <a:endParaRPr lang="en-US"/>
        </a:p>
      </dgm:t>
    </dgm:pt>
    <dgm:pt modelId="{370A79FF-9957-49E1-811F-78AB198DD9E0}" type="sibTrans" cxnId="{CA96E113-7151-48C8-B4D5-7AA211772CC8}">
      <dgm:prSet/>
      <dgm:spPr/>
      <dgm:t>
        <a:bodyPr/>
        <a:lstStyle/>
        <a:p>
          <a:endParaRPr lang="en-US"/>
        </a:p>
      </dgm:t>
    </dgm:pt>
    <dgm:pt modelId="{9DE59940-3067-4432-936C-F44BF71F1993}">
      <dgm:prSet phldrT="[Text]"/>
      <dgm:spPr/>
      <dgm:t>
        <a:bodyPr/>
        <a:lstStyle/>
        <a:p>
          <a:r>
            <a:rPr lang="en-US" dirty="0"/>
            <a:t>Time consuming</a:t>
          </a:r>
        </a:p>
      </dgm:t>
    </dgm:pt>
    <dgm:pt modelId="{7414C0A3-8CC7-4069-B818-82F384616B54}" type="parTrans" cxnId="{23D74CC2-E6C8-4574-AA81-3825534D65D7}">
      <dgm:prSet/>
      <dgm:spPr/>
      <dgm:t>
        <a:bodyPr/>
        <a:lstStyle/>
        <a:p>
          <a:endParaRPr lang="en-US"/>
        </a:p>
      </dgm:t>
    </dgm:pt>
    <dgm:pt modelId="{0FF6FC42-5338-4304-ADEF-A5A5DAABECD6}" type="sibTrans" cxnId="{23D74CC2-E6C8-4574-AA81-3825534D65D7}">
      <dgm:prSet/>
      <dgm:spPr/>
      <dgm:t>
        <a:bodyPr/>
        <a:lstStyle/>
        <a:p>
          <a:endParaRPr lang="en-US"/>
        </a:p>
      </dgm:t>
    </dgm:pt>
    <dgm:pt modelId="{2646D190-F93F-4C8C-8E74-E94A29827EE1}">
      <dgm:prSet phldrT="[Text]"/>
      <dgm:spPr/>
      <dgm:t>
        <a:bodyPr/>
        <a:lstStyle/>
        <a:p>
          <a:r>
            <a:rPr lang="en-US" dirty="0"/>
            <a:t>Editor Support?</a:t>
          </a:r>
        </a:p>
      </dgm:t>
    </dgm:pt>
    <dgm:pt modelId="{76E3AA1C-605F-4DBC-8ACD-26F592629EFF}" type="parTrans" cxnId="{24A1BE4F-595B-4249-BC96-34922EE66AC3}">
      <dgm:prSet/>
      <dgm:spPr/>
      <dgm:t>
        <a:bodyPr/>
        <a:lstStyle/>
        <a:p>
          <a:endParaRPr lang="en-US"/>
        </a:p>
      </dgm:t>
    </dgm:pt>
    <dgm:pt modelId="{89A684FE-3E41-4673-96B5-7EF9194D7F18}" type="sibTrans" cxnId="{24A1BE4F-595B-4249-BC96-34922EE66AC3}">
      <dgm:prSet/>
      <dgm:spPr/>
      <dgm:t>
        <a:bodyPr/>
        <a:lstStyle/>
        <a:p>
          <a:endParaRPr lang="en-US"/>
        </a:p>
      </dgm:t>
    </dgm:pt>
    <dgm:pt modelId="{3960CFF8-4383-4382-8D6D-F2A00F508E8D}" type="pres">
      <dgm:prSet presAssocID="{0E9DE493-19D7-4EC9-97C9-5F26233F1106}" presName="Name0" presStyleCnt="0">
        <dgm:presLayoutVars>
          <dgm:dir/>
          <dgm:animLvl val="lvl"/>
          <dgm:resizeHandles val="exact"/>
        </dgm:presLayoutVars>
      </dgm:prSet>
      <dgm:spPr/>
    </dgm:pt>
    <dgm:pt modelId="{366CFF54-5C8F-47F9-BFD8-D9AF3EADDA3E}" type="pres">
      <dgm:prSet presAssocID="{0E9DE493-19D7-4EC9-97C9-5F26233F1106}" presName="tSp" presStyleCnt="0"/>
      <dgm:spPr/>
    </dgm:pt>
    <dgm:pt modelId="{13688FBD-4079-41FE-A6A2-B5B0F293E6BF}" type="pres">
      <dgm:prSet presAssocID="{0E9DE493-19D7-4EC9-97C9-5F26233F1106}" presName="bSp" presStyleCnt="0"/>
      <dgm:spPr/>
    </dgm:pt>
    <dgm:pt modelId="{224851B6-C14D-49DE-883B-A13003DA4601}" type="pres">
      <dgm:prSet presAssocID="{0E9DE493-19D7-4EC9-97C9-5F26233F1106}" presName="process" presStyleCnt="0"/>
      <dgm:spPr/>
    </dgm:pt>
    <dgm:pt modelId="{1439717B-283C-48FF-AF62-1990F52B6512}" type="pres">
      <dgm:prSet presAssocID="{FB986F71-3126-4196-BD30-74AEDC39A1CA}" presName="composite1" presStyleCnt="0"/>
      <dgm:spPr/>
    </dgm:pt>
    <dgm:pt modelId="{BCCE6711-D1D8-4B2C-917E-41AB5A6114A8}" type="pres">
      <dgm:prSet presAssocID="{FB986F71-3126-4196-BD30-74AEDC39A1CA}" presName="dummyNode1" presStyleLbl="node1" presStyleIdx="0" presStyleCnt="3"/>
      <dgm:spPr/>
    </dgm:pt>
    <dgm:pt modelId="{96015622-8A46-45CF-A72A-2856B699B374}" type="pres">
      <dgm:prSet presAssocID="{FB986F71-3126-4196-BD30-74AEDC39A1CA}" presName="childNode1" presStyleLbl="bgAcc1" presStyleIdx="0" presStyleCnt="3">
        <dgm:presLayoutVars>
          <dgm:bulletEnabled val="1"/>
        </dgm:presLayoutVars>
      </dgm:prSet>
      <dgm:spPr/>
    </dgm:pt>
    <dgm:pt modelId="{BFE859F2-A9E8-4F95-9161-8EC68F2D30C4}" type="pres">
      <dgm:prSet presAssocID="{FB986F71-3126-4196-BD30-74AEDC39A1CA}" presName="childNode1tx" presStyleLbl="bgAcc1" presStyleIdx="0" presStyleCnt="3">
        <dgm:presLayoutVars>
          <dgm:bulletEnabled val="1"/>
        </dgm:presLayoutVars>
      </dgm:prSet>
      <dgm:spPr/>
    </dgm:pt>
    <dgm:pt modelId="{E18C6CF4-EDEB-4539-A36D-E0355B626199}" type="pres">
      <dgm:prSet presAssocID="{FB986F71-3126-4196-BD30-74AEDC39A1CA}" presName="parentNode1" presStyleLbl="node1" presStyleIdx="0" presStyleCnt="3">
        <dgm:presLayoutVars>
          <dgm:chMax val="1"/>
          <dgm:bulletEnabled val="1"/>
        </dgm:presLayoutVars>
      </dgm:prSet>
      <dgm:spPr/>
    </dgm:pt>
    <dgm:pt modelId="{D9FCD5E9-9E94-4534-BAB4-3DB8EB44E7D0}" type="pres">
      <dgm:prSet presAssocID="{FB986F71-3126-4196-BD30-74AEDC39A1CA}" presName="connSite1" presStyleCnt="0"/>
      <dgm:spPr/>
    </dgm:pt>
    <dgm:pt modelId="{6A63D16E-EEE6-4267-97EA-5AD7D2BC4E84}" type="pres">
      <dgm:prSet presAssocID="{D0B150DF-3AA4-454C-8652-25880449C422}" presName="Name9" presStyleLbl="sibTrans2D1" presStyleIdx="0" presStyleCnt="2"/>
      <dgm:spPr/>
    </dgm:pt>
    <dgm:pt modelId="{59BAED1E-A4FE-4FA3-8716-57917AF47F38}" type="pres">
      <dgm:prSet presAssocID="{F6D27D1B-CDCB-481F-B8FA-AB31B2A119DE}" presName="composite2" presStyleCnt="0"/>
      <dgm:spPr/>
    </dgm:pt>
    <dgm:pt modelId="{5C833856-7FAF-4B27-932C-67C7D08339F2}" type="pres">
      <dgm:prSet presAssocID="{F6D27D1B-CDCB-481F-B8FA-AB31B2A119DE}" presName="dummyNode2" presStyleLbl="node1" presStyleIdx="0" presStyleCnt="3"/>
      <dgm:spPr/>
    </dgm:pt>
    <dgm:pt modelId="{E83793B4-2C5C-4D90-82FA-E5EE4745664D}" type="pres">
      <dgm:prSet presAssocID="{F6D27D1B-CDCB-481F-B8FA-AB31B2A119DE}" presName="childNode2" presStyleLbl="bgAcc1" presStyleIdx="1" presStyleCnt="3">
        <dgm:presLayoutVars>
          <dgm:bulletEnabled val="1"/>
        </dgm:presLayoutVars>
      </dgm:prSet>
      <dgm:spPr/>
    </dgm:pt>
    <dgm:pt modelId="{67FFE978-6FBE-4424-80BE-B9E4B4DD0695}" type="pres">
      <dgm:prSet presAssocID="{F6D27D1B-CDCB-481F-B8FA-AB31B2A119DE}" presName="childNode2tx" presStyleLbl="bgAcc1" presStyleIdx="1" presStyleCnt="3">
        <dgm:presLayoutVars>
          <dgm:bulletEnabled val="1"/>
        </dgm:presLayoutVars>
      </dgm:prSet>
      <dgm:spPr/>
    </dgm:pt>
    <dgm:pt modelId="{029D1FDE-4DD7-4FA5-8C70-0C747477B66C}" type="pres">
      <dgm:prSet presAssocID="{F6D27D1B-CDCB-481F-B8FA-AB31B2A119DE}" presName="parentNode2" presStyleLbl="node1" presStyleIdx="1" presStyleCnt="3">
        <dgm:presLayoutVars>
          <dgm:chMax val="0"/>
          <dgm:bulletEnabled val="1"/>
        </dgm:presLayoutVars>
      </dgm:prSet>
      <dgm:spPr/>
    </dgm:pt>
    <dgm:pt modelId="{C2556EF6-41FF-46C6-8829-911BFA533FFE}" type="pres">
      <dgm:prSet presAssocID="{F6D27D1B-CDCB-481F-B8FA-AB31B2A119DE}" presName="connSite2" presStyleCnt="0"/>
      <dgm:spPr/>
    </dgm:pt>
    <dgm:pt modelId="{DC2A0ADB-DCE3-4BF4-9952-0394865777AC}" type="pres">
      <dgm:prSet presAssocID="{7AEB6639-3258-49E8-8B1F-B4A9C61922BE}" presName="Name18" presStyleLbl="sibTrans2D1" presStyleIdx="1" presStyleCnt="2"/>
      <dgm:spPr/>
    </dgm:pt>
    <dgm:pt modelId="{A874A3A3-A340-4ABC-99B5-7529D4415335}" type="pres">
      <dgm:prSet presAssocID="{58828492-5CEF-4AFE-95CB-5D7E6A18158B}" presName="composite1" presStyleCnt="0"/>
      <dgm:spPr/>
    </dgm:pt>
    <dgm:pt modelId="{14032C0B-60AE-432B-A713-F993D1C4BA8F}" type="pres">
      <dgm:prSet presAssocID="{58828492-5CEF-4AFE-95CB-5D7E6A18158B}" presName="dummyNode1" presStyleLbl="node1" presStyleIdx="1" presStyleCnt="3"/>
      <dgm:spPr/>
    </dgm:pt>
    <dgm:pt modelId="{69C28D3B-E083-42DF-9EA0-916CA12125A9}" type="pres">
      <dgm:prSet presAssocID="{58828492-5CEF-4AFE-95CB-5D7E6A18158B}" presName="childNode1" presStyleLbl="bgAcc1" presStyleIdx="2" presStyleCnt="3">
        <dgm:presLayoutVars>
          <dgm:bulletEnabled val="1"/>
        </dgm:presLayoutVars>
      </dgm:prSet>
      <dgm:spPr/>
    </dgm:pt>
    <dgm:pt modelId="{843715D2-C2C2-41EB-BDA3-21230FBA46DB}" type="pres">
      <dgm:prSet presAssocID="{58828492-5CEF-4AFE-95CB-5D7E6A18158B}" presName="childNode1tx" presStyleLbl="bgAcc1" presStyleIdx="2" presStyleCnt="3">
        <dgm:presLayoutVars>
          <dgm:bulletEnabled val="1"/>
        </dgm:presLayoutVars>
      </dgm:prSet>
      <dgm:spPr/>
    </dgm:pt>
    <dgm:pt modelId="{047F5837-10E2-4FFC-A492-DB8A19EF48CA}" type="pres">
      <dgm:prSet presAssocID="{58828492-5CEF-4AFE-95CB-5D7E6A18158B}" presName="parentNode1" presStyleLbl="node1" presStyleIdx="2" presStyleCnt="3">
        <dgm:presLayoutVars>
          <dgm:chMax val="1"/>
          <dgm:bulletEnabled val="1"/>
        </dgm:presLayoutVars>
      </dgm:prSet>
      <dgm:spPr/>
    </dgm:pt>
    <dgm:pt modelId="{7D6A154D-27BB-4CCE-9250-BCDD2CD5C383}" type="pres">
      <dgm:prSet presAssocID="{58828492-5CEF-4AFE-95CB-5D7E6A18158B}" presName="connSite1" presStyleCnt="0"/>
      <dgm:spPr/>
    </dgm:pt>
  </dgm:ptLst>
  <dgm:cxnLst>
    <dgm:cxn modelId="{4E74EABF-20DE-46D5-9BE9-0F84CEAF66AB}" type="presOf" srcId="{D0B150DF-3AA4-454C-8652-25880449C422}" destId="{6A63D16E-EEE6-4267-97EA-5AD7D2BC4E84}" srcOrd="0" destOrd="0" presId="urn:microsoft.com/office/officeart/2005/8/layout/hProcess4"/>
    <dgm:cxn modelId="{1423FC72-83C7-4510-8021-28EAEA493E68}" srcId="{0E9DE493-19D7-4EC9-97C9-5F26233F1106}" destId="{FB986F71-3126-4196-BD30-74AEDC39A1CA}" srcOrd="0" destOrd="0" parTransId="{9B3CE34A-9B3E-4D5F-94E0-DFBB94FF5A03}" sibTransId="{D0B150DF-3AA4-454C-8652-25880449C422}"/>
    <dgm:cxn modelId="{EC0DD7B3-3568-4B04-8245-9ECABBDD4C42}" type="presOf" srcId="{2646D190-F93F-4C8C-8E74-E94A29827EE1}" destId="{843715D2-C2C2-41EB-BDA3-21230FBA46DB}" srcOrd="1" destOrd="1" presId="urn:microsoft.com/office/officeart/2005/8/layout/hProcess4"/>
    <dgm:cxn modelId="{550EC38B-566A-4081-A7BE-0E49BE02764D}" type="presOf" srcId="{AB2E8498-CC81-452F-A895-08F3845AA347}" destId="{BFE859F2-A9E8-4F95-9161-8EC68F2D30C4}" srcOrd="1" destOrd="0" presId="urn:microsoft.com/office/officeart/2005/8/layout/hProcess4"/>
    <dgm:cxn modelId="{114A2B93-6409-424F-B852-C8797FB2893E}" type="presOf" srcId="{9DE59940-3067-4432-936C-F44BF71F1993}" destId="{96015622-8A46-45CF-A72A-2856B699B374}" srcOrd="0" destOrd="1" presId="urn:microsoft.com/office/officeart/2005/8/layout/hProcess4"/>
    <dgm:cxn modelId="{A507C8D3-A0BB-44E4-82F7-15D18D34238D}" type="presOf" srcId="{68838C34-4D02-49F8-ADD7-BFA90D87B7EA}" destId="{843715D2-C2C2-41EB-BDA3-21230FBA46DB}" srcOrd="1" destOrd="0" presId="urn:microsoft.com/office/officeart/2005/8/layout/hProcess4"/>
    <dgm:cxn modelId="{241A4F42-3815-4A3A-A31B-C5E11FFB5E6D}" type="presOf" srcId="{FB986F71-3126-4196-BD30-74AEDC39A1CA}" destId="{E18C6CF4-EDEB-4539-A36D-E0355B626199}" srcOrd="0" destOrd="0" presId="urn:microsoft.com/office/officeart/2005/8/layout/hProcess4"/>
    <dgm:cxn modelId="{402F9D43-6A91-4B87-83A0-426BC9CD76A6}" type="presOf" srcId="{0B00F5A8-A0EF-4111-9D86-004317B4F49E}" destId="{67FFE978-6FBE-4424-80BE-B9E4B4DD0695}" srcOrd="1" destOrd="0" presId="urn:microsoft.com/office/officeart/2005/8/layout/hProcess4"/>
    <dgm:cxn modelId="{FA45DADE-266F-4B82-B02F-D2732D8D9F51}" type="presOf" srcId="{58828492-5CEF-4AFE-95CB-5D7E6A18158B}" destId="{047F5837-10E2-4FFC-A492-DB8A19EF48CA}" srcOrd="0" destOrd="0" presId="urn:microsoft.com/office/officeart/2005/8/layout/hProcess4"/>
    <dgm:cxn modelId="{4143D757-8617-4C89-8322-E3B29A1874AF}" srcId="{58828492-5CEF-4AFE-95CB-5D7E6A18158B}" destId="{68838C34-4D02-49F8-ADD7-BFA90D87B7EA}" srcOrd="0" destOrd="0" parTransId="{F2AD00AD-6A23-4C89-A107-68EF5D1F0B94}" sibTransId="{FFC4FCE7-6F2F-4F91-A74A-7C4C32A81657}"/>
    <dgm:cxn modelId="{24A1BE4F-595B-4249-BC96-34922EE66AC3}" srcId="{58828492-5CEF-4AFE-95CB-5D7E6A18158B}" destId="{2646D190-F93F-4C8C-8E74-E94A29827EE1}" srcOrd="1" destOrd="0" parTransId="{76E3AA1C-605F-4DBC-8ACD-26F592629EFF}" sibTransId="{89A684FE-3E41-4673-96B5-7EF9194D7F18}"/>
    <dgm:cxn modelId="{90D5F6C6-4E25-4C59-9DF6-6E2B25A59F46}" type="presOf" srcId="{68838C34-4D02-49F8-ADD7-BFA90D87B7EA}" destId="{69C28D3B-E083-42DF-9EA0-916CA12125A9}" srcOrd="0" destOrd="0" presId="urn:microsoft.com/office/officeart/2005/8/layout/hProcess4"/>
    <dgm:cxn modelId="{23D74CC2-E6C8-4574-AA81-3825534D65D7}" srcId="{FB986F71-3126-4196-BD30-74AEDC39A1CA}" destId="{9DE59940-3067-4432-936C-F44BF71F1993}" srcOrd="1" destOrd="0" parTransId="{7414C0A3-8CC7-4069-B818-82F384616B54}" sibTransId="{0FF6FC42-5338-4304-ADEF-A5A5DAABECD6}"/>
    <dgm:cxn modelId="{A08CE81F-A93E-429F-943D-3B3662A0C042}" type="presOf" srcId="{F6D27D1B-CDCB-481F-B8FA-AB31B2A119DE}" destId="{029D1FDE-4DD7-4FA5-8C70-0C747477B66C}" srcOrd="0" destOrd="0" presId="urn:microsoft.com/office/officeart/2005/8/layout/hProcess4"/>
    <dgm:cxn modelId="{B1634783-0F82-46E4-A7C9-4BAC8BB25964}" type="presOf" srcId="{2646D190-F93F-4C8C-8E74-E94A29827EE1}" destId="{69C28D3B-E083-42DF-9EA0-916CA12125A9}" srcOrd="0" destOrd="1" presId="urn:microsoft.com/office/officeart/2005/8/layout/hProcess4"/>
    <dgm:cxn modelId="{732F9AFA-01BF-4C18-A659-D951BF9FC05D}" type="presOf" srcId="{AB2E8498-CC81-452F-A895-08F3845AA347}" destId="{96015622-8A46-45CF-A72A-2856B699B374}" srcOrd="0" destOrd="0" presId="urn:microsoft.com/office/officeart/2005/8/layout/hProcess4"/>
    <dgm:cxn modelId="{835CA1EF-8C73-4A92-AB14-7F18CFCB3BBE}" type="presOf" srcId="{65B6D8B9-E558-4264-B37F-7B4B2A8896DF}" destId="{67FFE978-6FBE-4424-80BE-B9E4B4DD0695}" srcOrd="1" destOrd="1" presId="urn:microsoft.com/office/officeart/2005/8/layout/hProcess4"/>
    <dgm:cxn modelId="{E95209FE-82B0-40EF-AFE6-D8CCCCEA50E1}" type="presOf" srcId="{7AEB6639-3258-49E8-8B1F-B4A9C61922BE}" destId="{DC2A0ADB-DCE3-4BF4-9952-0394865777AC}" srcOrd="0" destOrd="0" presId="urn:microsoft.com/office/officeart/2005/8/layout/hProcess4"/>
    <dgm:cxn modelId="{A63D53AC-541A-4D09-9620-8B1C8D7B91DE}" srcId="{0E9DE493-19D7-4EC9-97C9-5F26233F1106}" destId="{F6D27D1B-CDCB-481F-B8FA-AB31B2A119DE}" srcOrd="1" destOrd="0" parTransId="{8A7BF306-8E53-4B16-9E7E-A79AE3DF6BE2}" sibTransId="{7AEB6639-3258-49E8-8B1F-B4A9C61922BE}"/>
    <dgm:cxn modelId="{CA96E113-7151-48C8-B4D5-7AA211772CC8}" srcId="{F6D27D1B-CDCB-481F-B8FA-AB31B2A119DE}" destId="{65B6D8B9-E558-4264-B37F-7B4B2A8896DF}" srcOrd="1" destOrd="0" parTransId="{04F5A724-3AA7-4E78-B992-BCB3E916993F}" sibTransId="{370A79FF-9957-49E1-811F-78AB198DD9E0}"/>
    <dgm:cxn modelId="{E2AC3042-B819-4D28-97D0-15CE7154C4F6}" type="presOf" srcId="{9DE59940-3067-4432-936C-F44BF71F1993}" destId="{BFE859F2-A9E8-4F95-9161-8EC68F2D30C4}" srcOrd="1" destOrd="1" presId="urn:microsoft.com/office/officeart/2005/8/layout/hProcess4"/>
    <dgm:cxn modelId="{1FE4D618-724E-4829-BED3-DAA3C651B769}" type="presOf" srcId="{0B00F5A8-A0EF-4111-9D86-004317B4F49E}" destId="{E83793B4-2C5C-4D90-82FA-E5EE4745664D}" srcOrd="0" destOrd="0" presId="urn:microsoft.com/office/officeart/2005/8/layout/hProcess4"/>
    <dgm:cxn modelId="{95276BC3-D2A9-422F-9390-BED3FD8C7BB0}" type="presOf" srcId="{0E9DE493-19D7-4EC9-97C9-5F26233F1106}" destId="{3960CFF8-4383-4382-8D6D-F2A00F508E8D}" srcOrd="0" destOrd="0" presId="urn:microsoft.com/office/officeart/2005/8/layout/hProcess4"/>
    <dgm:cxn modelId="{86F910E7-C9D0-48E5-A3A3-C70127E96FC1}" srcId="{F6D27D1B-CDCB-481F-B8FA-AB31B2A119DE}" destId="{0B00F5A8-A0EF-4111-9D86-004317B4F49E}" srcOrd="0" destOrd="0" parTransId="{EC916B99-8D26-4265-B7BE-BB461C68DA5C}" sibTransId="{CE48C676-980A-4BAC-A3C8-9ABC315DAE51}"/>
    <dgm:cxn modelId="{ECE9152A-59A8-4A3A-9D34-DB38A074F636}" srcId="{0E9DE493-19D7-4EC9-97C9-5F26233F1106}" destId="{58828492-5CEF-4AFE-95CB-5D7E6A18158B}" srcOrd="2" destOrd="0" parTransId="{F664BA43-1B81-496F-A04E-CE4B4A525697}" sibTransId="{2D386477-EC66-449A-8D41-5F8A212C3D8E}"/>
    <dgm:cxn modelId="{7EBBAEC4-0282-4F3E-860C-A6A26E3998F2}" type="presOf" srcId="{65B6D8B9-E558-4264-B37F-7B4B2A8896DF}" destId="{E83793B4-2C5C-4D90-82FA-E5EE4745664D}" srcOrd="0" destOrd="1" presId="urn:microsoft.com/office/officeart/2005/8/layout/hProcess4"/>
    <dgm:cxn modelId="{2D5B3E3B-3EE5-4072-933E-27DF5400591C}" srcId="{FB986F71-3126-4196-BD30-74AEDC39A1CA}" destId="{AB2E8498-CC81-452F-A895-08F3845AA347}" srcOrd="0" destOrd="0" parTransId="{4C65E2C8-0CBB-4D8C-AD60-6B0105C62B84}" sibTransId="{9A1F3304-AA9E-4FBC-89BA-9095C80E47C9}"/>
    <dgm:cxn modelId="{89F19664-F574-44B4-924E-3D107B743F23}" type="presParOf" srcId="{3960CFF8-4383-4382-8D6D-F2A00F508E8D}" destId="{366CFF54-5C8F-47F9-BFD8-D9AF3EADDA3E}" srcOrd="0" destOrd="0" presId="urn:microsoft.com/office/officeart/2005/8/layout/hProcess4"/>
    <dgm:cxn modelId="{75C41B37-1CBE-4C45-8C4B-850855BD27C4}" type="presParOf" srcId="{3960CFF8-4383-4382-8D6D-F2A00F508E8D}" destId="{13688FBD-4079-41FE-A6A2-B5B0F293E6BF}" srcOrd="1" destOrd="0" presId="urn:microsoft.com/office/officeart/2005/8/layout/hProcess4"/>
    <dgm:cxn modelId="{3AA8FE4E-D0FB-4F4F-9F35-7B6B4E7D5E8D}" type="presParOf" srcId="{3960CFF8-4383-4382-8D6D-F2A00F508E8D}" destId="{224851B6-C14D-49DE-883B-A13003DA4601}" srcOrd="2" destOrd="0" presId="urn:microsoft.com/office/officeart/2005/8/layout/hProcess4"/>
    <dgm:cxn modelId="{A4DAABAE-FB49-4E79-80B0-1264A8E539FF}" type="presParOf" srcId="{224851B6-C14D-49DE-883B-A13003DA4601}" destId="{1439717B-283C-48FF-AF62-1990F52B6512}" srcOrd="0" destOrd="0" presId="urn:microsoft.com/office/officeart/2005/8/layout/hProcess4"/>
    <dgm:cxn modelId="{6FFC75D9-47EB-48FF-90CD-91F117AC22B7}" type="presParOf" srcId="{1439717B-283C-48FF-AF62-1990F52B6512}" destId="{BCCE6711-D1D8-4B2C-917E-41AB5A6114A8}" srcOrd="0" destOrd="0" presId="urn:microsoft.com/office/officeart/2005/8/layout/hProcess4"/>
    <dgm:cxn modelId="{FEE85E3F-72E5-4071-8EA1-3623F81173A1}" type="presParOf" srcId="{1439717B-283C-48FF-AF62-1990F52B6512}" destId="{96015622-8A46-45CF-A72A-2856B699B374}" srcOrd="1" destOrd="0" presId="urn:microsoft.com/office/officeart/2005/8/layout/hProcess4"/>
    <dgm:cxn modelId="{AC4982ED-AD83-45D0-AD2F-455F7901AF9F}" type="presParOf" srcId="{1439717B-283C-48FF-AF62-1990F52B6512}" destId="{BFE859F2-A9E8-4F95-9161-8EC68F2D30C4}" srcOrd="2" destOrd="0" presId="urn:microsoft.com/office/officeart/2005/8/layout/hProcess4"/>
    <dgm:cxn modelId="{565E0706-6737-49AB-A631-19EA6E16791C}" type="presParOf" srcId="{1439717B-283C-48FF-AF62-1990F52B6512}" destId="{E18C6CF4-EDEB-4539-A36D-E0355B626199}" srcOrd="3" destOrd="0" presId="urn:microsoft.com/office/officeart/2005/8/layout/hProcess4"/>
    <dgm:cxn modelId="{0F8395D2-489A-4650-9E19-52FEC57A410B}" type="presParOf" srcId="{1439717B-283C-48FF-AF62-1990F52B6512}" destId="{D9FCD5E9-9E94-4534-BAB4-3DB8EB44E7D0}" srcOrd="4" destOrd="0" presId="urn:microsoft.com/office/officeart/2005/8/layout/hProcess4"/>
    <dgm:cxn modelId="{9204B803-0CC8-4F9E-AC95-C709626A9F47}" type="presParOf" srcId="{224851B6-C14D-49DE-883B-A13003DA4601}" destId="{6A63D16E-EEE6-4267-97EA-5AD7D2BC4E84}" srcOrd="1" destOrd="0" presId="urn:microsoft.com/office/officeart/2005/8/layout/hProcess4"/>
    <dgm:cxn modelId="{DF63E90D-523A-4A3D-8E96-876C4878E690}" type="presParOf" srcId="{224851B6-C14D-49DE-883B-A13003DA4601}" destId="{59BAED1E-A4FE-4FA3-8716-57917AF47F38}" srcOrd="2" destOrd="0" presId="urn:microsoft.com/office/officeart/2005/8/layout/hProcess4"/>
    <dgm:cxn modelId="{ABC2BBAC-ABC6-4828-A656-FF0E45449B5D}" type="presParOf" srcId="{59BAED1E-A4FE-4FA3-8716-57917AF47F38}" destId="{5C833856-7FAF-4B27-932C-67C7D08339F2}" srcOrd="0" destOrd="0" presId="urn:microsoft.com/office/officeart/2005/8/layout/hProcess4"/>
    <dgm:cxn modelId="{57A8C77F-8539-4ED5-8B3E-AA69AEF39063}" type="presParOf" srcId="{59BAED1E-A4FE-4FA3-8716-57917AF47F38}" destId="{E83793B4-2C5C-4D90-82FA-E5EE4745664D}" srcOrd="1" destOrd="0" presId="urn:microsoft.com/office/officeart/2005/8/layout/hProcess4"/>
    <dgm:cxn modelId="{13C487BA-883D-4A71-9789-EB655F6279D7}" type="presParOf" srcId="{59BAED1E-A4FE-4FA3-8716-57917AF47F38}" destId="{67FFE978-6FBE-4424-80BE-B9E4B4DD0695}" srcOrd="2" destOrd="0" presId="urn:microsoft.com/office/officeart/2005/8/layout/hProcess4"/>
    <dgm:cxn modelId="{9DE711C0-DAD0-490A-8F9F-84EFF58B67F2}" type="presParOf" srcId="{59BAED1E-A4FE-4FA3-8716-57917AF47F38}" destId="{029D1FDE-4DD7-4FA5-8C70-0C747477B66C}" srcOrd="3" destOrd="0" presId="urn:microsoft.com/office/officeart/2005/8/layout/hProcess4"/>
    <dgm:cxn modelId="{7E60F800-B699-4C90-AE8B-FFA3C1DBAC2A}" type="presParOf" srcId="{59BAED1E-A4FE-4FA3-8716-57917AF47F38}" destId="{C2556EF6-41FF-46C6-8829-911BFA533FFE}" srcOrd="4" destOrd="0" presId="urn:microsoft.com/office/officeart/2005/8/layout/hProcess4"/>
    <dgm:cxn modelId="{15EEC923-9DD9-45F9-B1CE-E90ADC8BB3B2}" type="presParOf" srcId="{224851B6-C14D-49DE-883B-A13003DA4601}" destId="{DC2A0ADB-DCE3-4BF4-9952-0394865777AC}" srcOrd="3" destOrd="0" presId="urn:microsoft.com/office/officeart/2005/8/layout/hProcess4"/>
    <dgm:cxn modelId="{F83CC031-B411-4234-8023-6E45E782DC1B}" type="presParOf" srcId="{224851B6-C14D-49DE-883B-A13003DA4601}" destId="{A874A3A3-A340-4ABC-99B5-7529D4415335}" srcOrd="4" destOrd="0" presId="urn:microsoft.com/office/officeart/2005/8/layout/hProcess4"/>
    <dgm:cxn modelId="{7B362966-E9AB-40B9-8761-1F07E738ED93}" type="presParOf" srcId="{A874A3A3-A340-4ABC-99B5-7529D4415335}" destId="{14032C0B-60AE-432B-A713-F993D1C4BA8F}" srcOrd="0" destOrd="0" presId="urn:microsoft.com/office/officeart/2005/8/layout/hProcess4"/>
    <dgm:cxn modelId="{7577A14F-C73F-4E1A-8760-544ED1967544}" type="presParOf" srcId="{A874A3A3-A340-4ABC-99B5-7529D4415335}" destId="{69C28D3B-E083-42DF-9EA0-916CA12125A9}" srcOrd="1" destOrd="0" presId="urn:microsoft.com/office/officeart/2005/8/layout/hProcess4"/>
    <dgm:cxn modelId="{1637F8A1-F9FA-4AC7-AA80-AC52DBF6427F}" type="presParOf" srcId="{A874A3A3-A340-4ABC-99B5-7529D4415335}" destId="{843715D2-C2C2-41EB-BDA3-21230FBA46DB}" srcOrd="2" destOrd="0" presId="urn:microsoft.com/office/officeart/2005/8/layout/hProcess4"/>
    <dgm:cxn modelId="{C3A1CE6A-C0A2-460E-AEC5-91898FCAB7C6}" type="presParOf" srcId="{A874A3A3-A340-4ABC-99B5-7529D4415335}" destId="{047F5837-10E2-4FFC-A492-DB8A19EF48CA}" srcOrd="3" destOrd="0" presId="urn:microsoft.com/office/officeart/2005/8/layout/hProcess4"/>
    <dgm:cxn modelId="{B0B35EFC-EC0D-408D-96C0-AAE23E559E96}" type="presParOf" srcId="{A874A3A3-A340-4ABC-99B5-7529D4415335}" destId="{7D6A154D-27BB-4CCE-9250-BCDD2CD5C383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015622-8A46-45CF-A72A-2856B699B374}">
      <dsp:nvSpPr>
        <dsp:cNvPr id="0" name=""/>
        <dsp:cNvSpPr/>
      </dsp:nvSpPr>
      <dsp:spPr>
        <a:xfrm>
          <a:off x="36244" y="1049273"/>
          <a:ext cx="2444561" cy="2016252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815" tIns="43815" rIns="43815" bIns="43815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Code is your own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Time consuming</a:t>
          </a:r>
        </a:p>
      </dsp:txBody>
      <dsp:txXfrm>
        <a:off x="82644" y="1095673"/>
        <a:ext cx="2351761" cy="1491398"/>
      </dsp:txXfrm>
    </dsp:sp>
    <dsp:sp modelId="{6A63D16E-EEE6-4267-97EA-5AD7D2BC4E84}">
      <dsp:nvSpPr>
        <dsp:cNvPr id="0" name=""/>
        <dsp:cNvSpPr/>
      </dsp:nvSpPr>
      <dsp:spPr>
        <a:xfrm>
          <a:off x="1394360" y="1473226"/>
          <a:ext cx="2779003" cy="2779003"/>
        </a:xfrm>
        <a:prstGeom prst="leftCircularArrow">
          <a:avLst>
            <a:gd name="adj1" fmla="val 3451"/>
            <a:gd name="adj2" fmla="val 427731"/>
            <a:gd name="adj3" fmla="val 2203242"/>
            <a:gd name="adj4" fmla="val 9024489"/>
            <a:gd name="adj5" fmla="val 4027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18C6CF4-EDEB-4539-A36D-E0355B626199}">
      <dsp:nvSpPr>
        <dsp:cNvPr id="0" name=""/>
        <dsp:cNvSpPr/>
      </dsp:nvSpPr>
      <dsp:spPr>
        <a:xfrm>
          <a:off x="579480" y="2633472"/>
          <a:ext cx="2172943" cy="86410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From Scratch</a:t>
          </a:r>
        </a:p>
      </dsp:txBody>
      <dsp:txXfrm>
        <a:off x="604789" y="2658781"/>
        <a:ext cx="2122325" cy="813490"/>
      </dsp:txXfrm>
    </dsp:sp>
    <dsp:sp modelId="{E83793B4-2C5C-4D90-82FA-E5EE4745664D}">
      <dsp:nvSpPr>
        <dsp:cNvPr id="0" name=""/>
        <dsp:cNvSpPr/>
      </dsp:nvSpPr>
      <dsp:spPr>
        <a:xfrm>
          <a:off x="3209147" y="1049274"/>
          <a:ext cx="2444561" cy="2016252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815" tIns="43815" rIns="43815" bIns="43815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Building on Giants shoulders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Chose what to use</a:t>
          </a:r>
        </a:p>
      </dsp:txBody>
      <dsp:txXfrm>
        <a:off x="3255547" y="1527728"/>
        <a:ext cx="2351761" cy="1491398"/>
      </dsp:txXfrm>
    </dsp:sp>
    <dsp:sp modelId="{DC2A0ADB-DCE3-4BF4-9952-0394865777AC}">
      <dsp:nvSpPr>
        <dsp:cNvPr id="0" name=""/>
        <dsp:cNvSpPr/>
      </dsp:nvSpPr>
      <dsp:spPr>
        <a:xfrm>
          <a:off x="4546892" y="-216486"/>
          <a:ext cx="3091364" cy="3091364"/>
        </a:xfrm>
        <a:prstGeom prst="circularArrow">
          <a:avLst>
            <a:gd name="adj1" fmla="val 3103"/>
            <a:gd name="adj2" fmla="val 381347"/>
            <a:gd name="adj3" fmla="val 19443143"/>
            <a:gd name="adj4" fmla="val 12575511"/>
            <a:gd name="adj5" fmla="val 362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29D1FDE-4DD7-4FA5-8C70-0C747477B66C}">
      <dsp:nvSpPr>
        <dsp:cNvPr id="0" name=""/>
        <dsp:cNvSpPr/>
      </dsp:nvSpPr>
      <dsp:spPr>
        <a:xfrm>
          <a:off x="3752383" y="617220"/>
          <a:ext cx="2172943" cy="86410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Use a Framework</a:t>
          </a:r>
        </a:p>
      </dsp:txBody>
      <dsp:txXfrm>
        <a:off x="3777692" y="642529"/>
        <a:ext cx="2122325" cy="813490"/>
      </dsp:txXfrm>
    </dsp:sp>
    <dsp:sp modelId="{69C28D3B-E083-42DF-9EA0-916CA12125A9}">
      <dsp:nvSpPr>
        <dsp:cNvPr id="0" name=""/>
        <dsp:cNvSpPr/>
      </dsp:nvSpPr>
      <dsp:spPr>
        <a:xfrm>
          <a:off x="6382050" y="1049273"/>
          <a:ext cx="2444561" cy="2016252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815" tIns="43815" rIns="43815" bIns="43815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Steeper learning curve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Editor Support?</a:t>
          </a:r>
        </a:p>
      </dsp:txBody>
      <dsp:txXfrm>
        <a:off x="6428450" y="1095673"/>
        <a:ext cx="2351761" cy="1491398"/>
      </dsp:txXfrm>
    </dsp:sp>
    <dsp:sp modelId="{047F5837-10E2-4FFC-A492-DB8A19EF48CA}">
      <dsp:nvSpPr>
        <dsp:cNvPr id="0" name=""/>
        <dsp:cNvSpPr/>
      </dsp:nvSpPr>
      <dsp:spPr>
        <a:xfrm>
          <a:off x="6925286" y="2633472"/>
          <a:ext cx="2172943" cy="86410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Grab an Engine</a:t>
          </a:r>
        </a:p>
      </dsp:txBody>
      <dsp:txXfrm>
        <a:off x="6950595" y="2658781"/>
        <a:ext cx="2122325" cy="8134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088EAF-6ECA-4616-85EF-35AA19C641F3}" type="datetimeFigureOut">
              <a:rPr lang="en-US"/>
              <a:t>1/10/2017</a:t>
            </a:fld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F912AB-2776-42F2-A957-313FC7EFEDB9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32065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D2D7A-D230-4F91-BD59-0A39C2703BA8}" type="datetimeFigureOut">
              <a:rPr lang="en-US"/>
              <a:t>1/10/2017</a:t>
            </a:fld>
            <a:endParaRPr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199CD-3E1B-4AE6-990F-76F925F5EA9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214" y="1828800"/>
            <a:ext cx="8229600" cy="28956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5213" y="4800600"/>
            <a:ext cx="8229600" cy="1219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499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1/10/2017</a:t>
            </a:fld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3825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9614" y="2514600"/>
            <a:ext cx="8692399" cy="28194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3" y="5410200"/>
            <a:ext cx="8687333" cy="6096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1/10/2017</a:t>
            </a:fld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6181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4781" y="1905001"/>
            <a:ext cx="4419599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29183" y="1905001"/>
            <a:ext cx="4419600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1/10/2017</a:t>
            </a:fld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2534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986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986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1/10/2017</a:t>
            </a:fld>
            <a:endParaRPr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0841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1/10/2017</a:t>
            </a:fld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2663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1/10/2017</a:t>
            </a:fld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0754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1414" y="685800"/>
            <a:ext cx="6400800" cy="533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1/10/2017</a:t>
            </a:fld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4498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b="0" i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951414" y="685800"/>
            <a:ext cx="6400799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pPr/>
              <a:t>1/10/2017</a:t>
            </a:fld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4917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1/10/2017</a:t>
            </a:fld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6009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2412" y="381001"/>
            <a:ext cx="1524001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2" y="381001"/>
            <a:ext cx="7391399" cy="5638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1/10/2017</a:t>
            </a:fld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7903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904999"/>
            <a:ext cx="9134391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3" y="6400800"/>
            <a:ext cx="655319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6422" y="6400800"/>
            <a:ext cx="144938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F41C87-7AD9-4845-A077-840E4A0F3F06}" type="datetimeFigureOut">
              <a:rPr lang="en-US" smtClean="0"/>
              <a:pPr/>
              <a:t>1/10/2017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28211" y="6400800"/>
            <a:ext cx="838201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13F82-EE5E-44EE-A61D-E31C6657F2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30599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63550" indent="-231775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2625" indent="-21907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30288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39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github.com/DigitalRune/DigitalRune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github.com/prime31/Nez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github.com/craftworkgames/MonoGame.Extended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fna-xna.github.io/" TargetMode="External"/><Relationship Id="rId3" Type="http://schemas.openxmlformats.org/officeDocument/2006/relationships/hyperlink" Target="http://msdn.microsoft.com/en-us/library/vstudio/gg597391%28v=vs.110%29.aspx" TargetMode="External"/><Relationship Id="rId7" Type="http://schemas.openxmlformats.org/officeDocument/2006/relationships/hyperlink" Target="http://www.monogame.net/" TargetMode="External"/><Relationship Id="rId2" Type="http://schemas.openxmlformats.org/officeDocument/2006/relationships/hyperlink" Target="http://emptykeys.com/ui_library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www.synapsegaming.com/" TargetMode="External"/><Relationship Id="rId11" Type="http://schemas.openxmlformats.org/officeDocument/2006/relationships/image" Target="../media/image11.png"/><Relationship Id="rId5" Type="http://schemas.openxmlformats.org/officeDocument/2006/relationships/hyperlink" Target="http://paradox3d.net/" TargetMode="External"/><Relationship Id="rId10" Type="http://schemas.openxmlformats.org/officeDocument/2006/relationships/image" Target="../media/image10.png"/><Relationship Id="rId4" Type="http://schemas.openxmlformats.org/officeDocument/2006/relationships/hyperlink" Target="https://github.com/mono/CocosSharp" TargetMode="External"/><Relationship Id="rId9" Type="http://schemas.openxmlformats.org/officeDocument/2006/relationships/hyperlink" Target="https://github.com/RonenNess/GeonBit.UI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xnagui.codeplex.com/" TargetMode="External"/><Relationship Id="rId2" Type="http://schemas.openxmlformats.org/officeDocument/2006/relationships/hyperlink" Target="https://gui4u.codeplex.com/" TargetMode="Externa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ynapsegaming.com/" TargetMode="External"/><Relationship Id="rId2" Type="http://schemas.openxmlformats.org/officeDocument/2006/relationships/hyperlink" Target="https://protobuild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hyperlink" Target="http://bit.ly/2j2GVhQ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Frameworks, Extensions and More</a:t>
            </a:r>
            <a:br>
              <a:rPr lang="en-US" dirty="0"/>
            </a:br>
            <a:r>
              <a:rPr lang="en-US" dirty="0"/>
              <a:t>(oh my)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/>
              <a:t>Darkside of Monogame</a:t>
            </a:r>
          </a:p>
          <a:p>
            <a:endParaRPr lang="it-IT" dirty="0"/>
          </a:p>
          <a:p>
            <a:r>
              <a:rPr lang="it-IT" dirty="0"/>
              <a:t>Simon Jackson</a:t>
            </a:r>
          </a:p>
          <a:p>
            <a:r>
              <a:rPr lang="it-IT" dirty="0"/>
              <a:t>Author and Microsoft MVP</a:t>
            </a:r>
          </a:p>
          <a:p>
            <a:r>
              <a:rPr lang="it-IT" dirty="0"/>
              <a:t>@SimonDarksidej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923" y="332656"/>
            <a:ext cx="1560579" cy="1560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920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900591" cy="1371600"/>
          </a:xfrm>
        </p:spPr>
        <p:txBody>
          <a:bodyPr/>
          <a:lstStyle/>
          <a:p>
            <a:r>
              <a:rPr lang="en-US" dirty="0"/>
              <a:t>What to consider when picking up MonoGame?</a:t>
            </a:r>
            <a:endParaRPr lang="en-US" dirty="0"/>
          </a:p>
        </p:txBody>
      </p:sp>
      <p:graphicFrame>
        <p:nvGraphicFramePr>
          <p:cNvPr id="3" name="Content Placeholder 2" descr="Alternating Flow diagram showing 3 groups arranged from left to right with a title and bullet points in each group and a curved arrow showing the flow from one group to the next.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95561952"/>
              </p:ext>
            </p:extLst>
          </p:nvPr>
        </p:nvGraphicFramePr>
        <p:xfrm>
          <a:off x="1522413" y="1905000"/>
          <a:ext cx="9134475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62238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684567" cy="1371600"/>
          </a:xfrm>
        </p:spPr>
        <p:txBody>
          <a:bodyPr/>
          <a:lstStyle/>
          <a:p>
            <a:r>
              <a:rPr lang="en-US" dirty="0"/>
              <a:t>What is available out there?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522413" y="1904999"/>
            <a:ext cx="9134391" cy="4620345"/>
          </a:xfrm>
        </p:spPr>
        <p:txBody>
          <a:bodyPr>
            <a:normAutofit/>
          </a:bodyPr>
          <a:lstStyle/>
          <a:p>
            <a:r>
              <a:rPr lang="en-US" dirty="0"/>
              <a:t>Engines</a:t>
            </a:r>
          </a:p>
          <a:p>
            <a:pPr lvl="1"/>
            <a:r>
              <a:rPr lang="en-US" dirty="0"/>
              <a:t>DigitalRune</a:t>
            </a:r>
          </a:p>
          <a:p>
            <a:r>
              <a:rPr lang="en-US" dirty="0"/>
              <a:t>Frameworks / Extensions</a:t>
            </a:r>
          </a:p>
          <a:p>
            <a:pPr lvl="1"/>
            <a:r>
              <a:rPr lang="en-US" dirty="0"/>
              <a:t>Nez (Prime31)</a:t>
            </a:r>
          </a:p>
          <a:p>
            <a:pPr lvl="1"/>
            <a:r>
              <a:rPr lang="en-US" dirty="0"/>
              <a:t>MonoGame.Extensions</a:t>
            </a:r>
          </a:p>
          <a:p>
            <a:r>
              <a:rPr lang="en-US" dirty="0"/>
              <a:t>UI Frameworks</a:t>
            </a:r>
          </a:p>
          <a:p>
            <a:pPr lvl="1"/>
            <a:r>
              <a:rPr lang="en-US" dirty="0"/>
              <a:t>EmptyKeys</a:t>
            </a:r>
          </a:p>
          <a:p>
            <a:pPr lvl="1"/>
            <a:r>
              <a:rPr lang="en-US" dirty="0"/>
              <a:t>Geon.UI</a:t>
            </a:r>
          </a:p>
          <a:p>
            <a:pPr lvl="1"/>
            <a:r>
              <a:rPr lang="en-US" dirty="0"/>
              <a:t>Gui4U</a:t>
            </a:r>
          </a:p>
          <a:p>
            <a:pPr lvl="1"/>
            <a:r>
              <a:rPr lang="en-US" dirty="0"/>
              <a:t>Ruminate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622804" y="6031412"/>
            <a:ext cx="2808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*Not an extensive list</a:t>
            </a:r>
          </a:p>
          <a:p>
            <a:r>
              <a:rPr lang="en-GB" dirty="0"/>
              <a:t>There may be more!</a:t>
            </a:r>
          </a:p>
        </p:txBody>
      </p:sp>
    </p:spTree>
    <p:extLst>
      <p:ext uri="{BB962C8B-B14F-4D97-AF65-F5344CB8AC3E}">
        <p14:creationId xmlns:p14="http://schemas.microsoft.com/office/powerpoint/2010/main" val="2139132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Engines and Frameworks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8160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371600"/>
          </a:xfrm>
        </p:spPr>
        <p:txBody>
          <a:bodyPr/>
          <a:lstStyle/>
          <a:p>
            <a:r>
              <a:rPr lang="en-GB" dirty="0"/>
              <a:t>DigitalRune </a:t>
            </a:r>
            <a:r>
              <a:rPr lang="en-GB" dirty="0"/>
              <a:t> </a:t>
            </a:r>
            <a:r>
              <a:rPr lang="en-GB" dirty="0">
                <a:hlinkClick r:id="rId2"/>
              </a:rPr>
              <a:t>https://github.com/DigitalRune/DigitalRune</a:t>
            </a:r>
            <a:r>
              <a:rPr lang="en-GB" dirty="0"/>
              <a:t>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Formally a paid for XNA Engine</a:t>
            </a:r>
          </a:p>
          <a:p>
            <a:r>
              <a:rPr lang="en-GB" dirty="0"/>
              <a:t>Updated to support MonoGame and Open Sourced in June 2016</a:t>
            </a:r>
          </a:p>
          <a:p>
            <a:r>
              <a:rPr lang="en-GB" dirty="0"/>
              <a:t>Fully documented with an extensive set of features</a:t>
            </a:r>
          </a:p>
          <a:p>
            <a:r>
              <a:rPr lang="en-GB" dirty="0"/>
              <a:t>Large array of samples available for several platforms</a:t>
            </a:r>
          </a:p>
          <a:p>
            <a:endParaRPr lang="en-GB" dirty="0"/>
          </a:p>
          <a:p>
            <a:r>
              <a:rPr lang="en-GB" dirty="0"/>
              <a:t>An experimental editor is also available </a:t>
            </a:r>
          </a:p>
        </p:txBody>
      </p:sp>
      <p:pic>
        <p:nvPicPr>
          <p:cNvPr id="1026" name="Picture 2" descr="DigitalRu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1288" y="260648"/>
            <a:ext cx="1440160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608" y="5262657"/>
            <a:ext cx="11800000" cy="151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873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Nez (aka Prime31)</a:t>
            </a:r>
            <a:br>
              <a:rPr lang="en-GB" dirty="0"/>
            </a:br>
            <a:r>
              <a:rPr lang="x-none" dirty="0">
                <a:hlinkClick r:id="rId2"/>
              </a:rPr>
              <a:t>https://github.com/prime31/Nez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Lightweight 2D framework that sits on top of MonoGame</a:t>
            </a:r>
          </a:p>
          <a:p>
            <a:r>
              <a:rPr lang="en-GB" dirty="0"/>
              <a:t>Extensive set of features, including:</a:t>
            </a:r>
          </a:p>
          <a:p>
            <a:pPr lvl="1"/>
            <a:r>
              <a:rPr lang="en-GB" dirty="0"/>
              <a:t>Scene/Entity/Component system</a:t>
            </a:r>
          </a:p>
          <a:p>
            <a:pPr lvl="1"/>
            <a:r>
              <a:rPr lang="en-GB" dirty="0"/>
              <a:t>Farseer Physics (based on Box2D) integration</a:t>
            </a:r>
          </a:p>
          <a:p>
            <a:pPr lvl="1"/>
            <a:r>
              <a:rPr lang="en-GB" dirty="0"/>
              <a:t>In-game Component inspector</a:t>
            </a:r>
          </a:p>
          <a:p>
            <a:pPr lvl="1"/>
            <a:r>
              <a:rPr lang="en-GB" dirty="0"/>
              <a:t>Pathfinding support</a:t>
            </a:r>
          </a:p>
          <a:p>
            <a:pPr lvl="1"/>
            <a:r>
              <a:rPr lang="en-GB" dirty="0"/>
              <a:t>Deferred lighting engine &amp; kick-ass particle system</a:t>
            </a:r>
          </a:p>
          <a:p>
            <a:pPr lvl="1"/>
            <a:r>
              <a:rPr lang="en-GB" dirty="0"/>
              <a:t>&amp; much much more</a:t>
            </a:r>
          </a:p>
          <a:p>
            <a:r>
              <a:rPr lang="en-GB" dirty="0"/>
              <a:t>Fully open source with a large backing &amp; full documentation</a:t>
            </a:r>
            <a:endParaRPr lang="en-GB" dirty="0"/>
          </a:p>
        </p:txBody>
      </p:sp>
      <p:pic>
        <p:nvPicPr>
          <p:cNvPr id="2050" name="Picture 2" descr="Ne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0450" y="360091"/>
            <a:ext cx="2927394" cy="980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213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MonoGame.Extended</a:t>
            </a:r>
            <a:br>
              <a:rPr lang="en-GB" dirty="0"/>
            </a:br>
            <a:r>
              <a:rPr lang="en-GB" sz="2700" dirty="0">
                <a:hlinkClick r:id="rId2"/>
              </a:rPr>
              <a:t>https://github.com/craftworkgames/MonoGame.Extended</a:t>
            </a:r>
            <a:r>
              <a:rPr lang="en-GB" sz="2700" dirty="0"/>
              <a:t> </a:t>
            </a:r>
            <a:endParaRPr lang="en-GB" sz="2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2413" y="1904999"/>
            <a:ext cx="9134391" cy="4692353"/>
          </a:xfrm>
        </p:spPr>
        <p:txBody>
          <a:bodyPr>
            <a:normAutofit lnSpcReduction="10000"/>
          </a:bodyPr>
          <a:lstStyle/>
          <a:p>
            <a:r>
              <a:rPr lang="en-GB" dirty="0"/>
              <a:t>An open source extension library for MonoGame. A collection of classes and extensions to make it easier to make games with MonoGame</a:t>
            </a:r>
          </a:p>
          <a:p>
            <a:r>
              <a:rPr lang="en-GB" dirty="0"/>
              <a:t>Tons of features including custom Content Importers</a:t>
            </a:r>
          </a:p>
          <a:p>
            <a:r>
              <a:rPr lang="en-GB" dirty="0"/>
              <a:t>Available via source and NuGet (same as MG)</a:t>
            </a:r>
          </a:p>
          <a:p>
            <a:r>
              <a:rPr lang="en-GB" dirty="0"/>
              <a:t>Uses the MonoGame forum using it’s own category </a:t>
            </a:r>
            <a:br>
              <a:rPr lang="en-GB" dirty="0"/>
            </a:br>
            <a:r>
              <a:rPr lang="en-GB" dirty="0"/>
              <a:t>(one big happy family)</a:t>
            </a:r>
          </a:p>
          <a:p>
            <a:r>
              <a:rPr lang="en-GB" dirty="0"/>
              <a:t>Actively developed in line with MG releases</a:t>
            </a:r>
          </a:p>
          <a:p>
            <a:r>
              <a:rPr lang="en-GB" dirty="0"/>
              <a:t>Cooperative development with the Prime31 team.</a:t>
            </a:r>
          </a:p>
          <a:p>
            <a:r>
              <a:rPr lang="en-GB" dirty="0"/>
              <a:t>Growing list of samples and examples</a:t>
            </a:r>
            <a:endParaRPr lang="en-GB" dirty="0"/>
          </a:p>
        </p:txBody>
      </p:sp>
      <p:pic>
        <p:nvPicPr>
          <p:cNvPr id="3074" name="Picture 2" descr="MonoGame.Extended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8588" y="116632"/>
            <a:ext cx="4386065" cy="1096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7258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UI Frameworks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432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371600"/>
          </a:xfrm>
        </p:spPr>
        <p:txBody>
          <a:bodyPr/>
          <a:lstStyle/>
          <a:p>
            <a:r>
              <a:rPr lang="en-US" dirty="0"/>
              <a:t>Actively developed UI Frameworks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7788" y="1905000"/>
            <a:ext cx="5461175" cy="762000"/>
          </a:xfrm>
        </p:spPr>
        <p:txBody>
          <a:bodyPr/>
          <a:lstStyle/>
          <a:p>
            <a:r>
              <a:rPr lang="en-US" dirty="0"/>
              <a:t>Emptykeys</a:t>
            </a:r>
          </a:p>
          <a:p>
            <a:r>
              <a:rPr lang="en-GB" sz="1600" dirty="0">
                <a:hlinkClick r:id="rId2"/>
              </a:rPr>
              <a:t>http://emptykeys.com/ui_library</a:t>
            </a:r>
            <a:endParaRPr lang="en-US" sz="16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7788" y="2743200"/>
            <a:ext cx="5461175" cy="3710136"/>
          </a:xfrm>
        </p:spPr>
        <p:txBody>
          <a:bodyPr>
            <a:normAutofit/>
          </a:bodyPr>
          <a:lstStyle/>
          <a:p>
            <a:r>
              <a:rPr lang="en-GB" dirty="0"/>
              <a:t>Empty Keys UI is </a:t>
            </a:r>
            <a:r>
              <a:rPr lang="en-GB" dirty="0">
                <a:hlinkClick r:id="rId3"/>
              </a:rPr>
              <a:t>Portable Class Library</a:t>
            </a:r>
            <a:r>
              <a:rPr lang="en-GB" dirty="0"/>
              <a:t> for .NET or Mono. On top of that it supports 5 engines - </a:t>
            </a:r>
            <a:r>
              <a:rPr lang="en-GB" dirty="0">
                <a:hlinkClick r:id="rId4"/>
              </a:rPr>
              <a:t>CocosSharp</a:t>
            </a:r>
            <a:r>
              <a:rPr lang="en-GB" dirty="0"/>
              <a:t>, </a:t>
            </a:r>
            <a:r>
              <a:rPr lang="en-GB" dirty="0">
                <a:hlinkClick r:id="rId5"/>
              </a:rPr>
              <a:t>Xenko</a:t>
            </a:r>
            <a:r>
              <a:rPr lang="en-GB" dirty="0"/>
              <a:t>, </a:t>
            </a:r>
            <a:r>
              <a:rPr lang="en-GB" dirty="0">
                <a:hlinkClick r:id="rId6"/>
              </a:rPr>
              <a:t>Synapse Gaming SunBurn</a:t>
            </a:r>
            <a:r>
              <a:rPr lang="en-GB" dirty="0"/>
              <a:t>, </a:t>
            </a:r>
            <a:r>
              <a:rPr lang="en-GB" dirty="0">
                <a:hlinkClick r:id="rId7"/>
              </a:rPr>
              <a:t>MonoGame</a:t>
            </a:r>
            <a:r>
              <a:rPr lang="en-GB" dirty="0"/>
              <a:t> and </a:t>
            </a:r>
            <a:r>
              <a:rPr lang="en-GB" dirty="0">
                <a:hlinkClick r:id="rId8"/>
              </a:rPr>
              <a:t>FNA</a:t>
            </a:r>
            <a:endParaRPr lang="en-GB" dirty="0"/>
          </a:p>
          <a:p>
            <a:r>
              <a:rPr lang="en-GB" dirty="0"/>
              <a:t>Includes:</a:t>
            </a:r>
          </a:p>
          <a:p>
            <a:pPr lvl="1"/>
            <a:r>
              <a:rPr lang="en-GB" dirty="0"/>
              <a:t>XAML style code generation</a:t>
            </a:r>
          </a:p>
          <a:p>
            <a:pPr lvl="1"/>
            <a:r>
              <a:rPr lang="en-GB" dirty="0"/>
              <a:t>Styles, Themes, MVVM and Animations</a:t>
            </a:r>
          </a:p>
          <a:p>
            <a:pPr lvl="1"/>
            <a:r>
              <a:rPr lang="en-GB" dirty="0"/>
              <a:t>DPI Aware (auto-scales)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0026" y="1905000"/>
            <a:ext cx="5461175" cy="762000"/>
          </a:xfrm>
        </p:spPr>
        <p:txBody>
          <a:bodyPr/>
          <a:lstStyle/>
          <a:p>
            <a:r>
              <a:rPr lang="en-US" dirty="0"/>
              <a:t>Geon.UI</a:t>
            </a:r>
          </a:p>
          <a:p>
            <a:r>
              <a:rPr lang="en-GB" sz="1600" dirty="0">
                <a:hlinkClick r:id="rId9"/>
              </a:rPr>
              <a:t>https://github.com/RonenNess/GeonBit.UI</a:t>
            </a:r>
            <a:endParaRPr lang="en-US" sz="16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9860" y="2743200"/>
            <a:ext cx="5451341" cy="3710136"/>
          </a:xfrm>
        </p:spPr>
        <p:txBody>
          <a:bodyPr>
            <a:normAutofit lnSpcReduction="10000"/>
          </a:bodyPr>
          <a:lstStyle/>
          <a:p>
            <a:r>
              <a:rPr lang="en-GB" b="1" dirty="0"/>
              <a:t>GeonBit.UI</a:t>
            </a:r>
            <a:r>
              <a:rPr lang="en-GB" dirty="0"/>
              <a:t> is the UI / HUD system of the </a:t>
            </a:r>
            <a:r>
              <a:rPr lang="en-GB" i="1" dirty="0"/>
              <a:t>GeonBit</a:t>
            </a:r>
            <a:r>
              <a:rPr lang="en-GB" dirty="0"/>
              <a:t> engine, exported as an independent MonoGame extension under the MIT license.</a:t>
            </a:r>
          </a:p>
          <a:p>
            <a:r>
              <a:rPr lang="en-GB" dirty="0"/>
              <a:t>Full featured UI system, including Events, Panels, scaling and automatic layout support</a:t>
            </a:r>
          </a:p>
          <a:p>
            <a:r>
              <a:rPr lang="en-GB" dirty="0"/>
              <a:t>Includes over 40 built-in icon sets</a:t>
            </a:r>
          </a:p>
          <a:p>
            <a:r>
              <a:rPr lang="en-GB" dirty="0"/>
              <a:t>Programmatic API</a:t>
            </a:r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44607" y="1828800"/>
            <a:ext cx="2798009" cy="50092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949908" y="1416809"/>
            <a:ext cx="1787440" cy="891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006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Alternative UI Frameworks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7788" y="1905000"/>
            <a:ext cx="5461175" cy="762000"/>
          </a:xfrm>
        </p:spPr>
        <p:txBody>
          <a:bodyPr/>
          <a:lstStyle/>
          <a:p>
            <a:r>
              <a:rPr lang="en-US" dirty="0"/>
              <a:t>Gui4U</a:t>
            </a:r>
          </a:p>
          <a:p>
            <a:r>
              <a:rPr lang="en-GB" sz="1600" dirty="0">
                <a:hlinkClick r:id="rId2"/>
              </a:rPr>
              <a:t>https://gui4u.codeplex.com/</a:t>
            </a:r>
            <a:r>
              <a:rPr lang="en-GB" sz="1600" dirty="0"/>
              <a:t> - LU 2015</a:t>
            </a:r>
            <a:endParaRPr lang="en-US" sz="16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7788" y="2743201"/>
            <a:ext cx="5461175" cy="3276600"/>
          </a:xfrm>
        </p:spPr>
        <p:txBody>
          <a:bodyPr/>
          <a:lstStyle/>
          <a:p>
            <a:r>
              <a:rPr lang="en-US" dirty="0"/>
              <a:t>Built and extended from XNA SimpleGUI</a:t>
            </a:r>
          </a:p>
          <a:p>
            <a:r>
              <a:rPr lang="en-US" dirty="0"/>
              <a:t>Great system for simple messages, basic controls</a:t>
            </a:r>
          </a:p>
          <a:p>
            <a:r>
              <a:rPr lang="en-US" dirty="0"/>
              <a:t>Includes WinForms support for editor projects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0026" y="1905000"/>
            <a:ext cx="5461175" cy="762000"/>
          </a:xfrm>
        </p:spPr>
        <p:txBody>
          <a:bodyPr/>
          <a:lstStyle/>
          <a:p>
            <a:r>
              <a:rPr lang="en-US" dirty="0"/>
              <a:t>Ruminate UI (formally XNAGUI)</a:t>
            </a:r>
          </a:p>
          <a:p>
            <a:r>
              <a:rPr lang="en-GB" sz="1600" dirty="0">
                <a:hlinkClick r:id="rId3"/>
              </a:rPr>
              <a:t>https://xnagui.codeplex.com/</a:t>
            </a:r>
            <a:r>
              <a:rPr lang="en-GB" sz="1600" dirty="0"/>
              <a:t> - LU 2014</a:t>
            </a:r>
            <a:endParaRPr lang="en-US" sz="16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9860" y="2743201"/>
            <a:ext cx="5451341" cy="3276600"/>
          </a:xfrm>
        </p:spPr>
        <p:txBody>
          <a:bodyPr/>
          <a:lstStyle/>
          <a:p>
            <a:r>
              <a:rPr lang="en-US" dirty="0"/>
              <a:t>Basic widget / control framework</a:t>
            </a:r>
          </a:p>
          <a:p>
            <a:r>
              <a:rPr lang="en-US" dirty="0"/>
              <a:t>Includes separate repo sample project</a:t>
            </a:r>
          </a:p>
          <a:p>
            <a:r>
              <a:rPr lang="en-US" dirty="0"/>
              <a:t>Quick and easy to implement</a:t>
            </a:r>
          </a:p>
          <a:p>
            <a:r>
              <a:rPr lang="en-US" dirty="0"/>
              <a:t>May need a little work :S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9382" y="5779074"/>
            <a:ext cx="3466667" cy="45714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65840" y="5815039"/>
            <a:ext cx="2428571" cy="40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768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notables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986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Other notable frameworks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522413" y="1904999"/>
            <a:ext cx="9134391" cy="4476329"/>
          </a:xfrm>
        </p:spPr>
        <p:txBody>
          <a:bodyPr>
            <a:normAutofit lnSpcReduction="10000"/>
          </a:bodyPr>
          <a:lstStyle/>
          <a:p>
            <a:r>
              <a:rPr lang="en-GB" dirty="0"/>
              <a:t>ProtoBuild</a:t>
            </a:r>
            <a:br>
              <a:rPr lang="en-GB" dirty="0"/>
            </a:br>
            <a:r>
              <a:rPr lang="en-GB" dirty="0"/>
              <a:t>A Package / Solution generation project - </a:t>
            </a:r>
            <a:r>
              <a:rPr lang="en-GB" dirty="0">
                <a:hlinkClick r:id="rId2"/>
              </a:rPr>
              <a:t>https://protobuild.org/</a:t>
            </a:r>
            <a:r>
              <a:rPr lang="en-GB" dirty="0"/>
              <a:t> </a:t>
            </a:r>
            <a:endParaRPr lang="en-GB" dirty="0"/>
          </a:p>
          <a:p>
            <a:pPr lvl="1"/>
            <a:r>
              <a:rPr lang="en-GB" dirty="0"/>
              <a:t>Used by MonoGame</a:t>
            </a:r>
          </a:p>
          <a:p>
            <a:pPr lvl="1"/>
            <a:r>
              <a:rPr lang="en-GB" dirty="0"/>
              <a:t>Breaks the dependency between project/solution and code</a:t>
            </a:r>
          </a:p>
          <a:p>
            <a:pPr lvl="1"/>
            <a:r>
              <a:rPr lang="en-GB" dirty="0"/>
              <a:t>Also includes it’s own optional package builder solution</a:t>
            </a:r>
          </a:p>
          <a:p>
            <a:endParaRPr lang="en-GB" dirty="0"/>
          </a:p>
          <a:p>
            <a:r>
              <a:rPr lang="en-GB" dirty="0"/>
              <a:t>Sunburn Gaming Engine (sadly no updates since late 2014)</a:t>
            </a:r>
            <a:br>
              <a:rPr lang="en-GB" dirty="0"/>
            </a:br>
            <a:r>
              <a:rPr lang="en-GB" dirty="0">
                <a:hlinkClick r:id="rId3"/>
              </a:rPr>
              <a:t>http://www.synapsegaming.com/</a:t>
            </a:r>
            <a:r>
              <a:rPr lang="en-GB" dirty="0"/>
              <a:t> </a:t>
            </a:r>
            <a:endParaRPr lang="en-GB" dirty="0"/>
          </a:p>
          <a:p>
            <a:pPr lvl="1"/>
            <a:r>
              <a:rPr lang="en-GB" dirty="0"/>
              <a:t>A fantastic engine solution</a:t>
            </a:r>
          </a:p>
          <a:p>
            <a:pPr lvl="1"/>
            <a:r>
              <a:rPr lang="en-GB" dirty="0"/>
              <a:t>Included base MonoGame support (</a:t>
            </a:r>
            <a:r>
              <a:rPr lang="en-GB" dirty="0">
                <a:hlinkClick r:id="rId4"/>
              </a:rPr>
              <a:t>http://bit.ly/2j2GVhQ</a:t>
            </a:r>
            <a:r>
              <a:rPr lang="en-GB" dirty="0"/>
              <a:t>)</a:t>
            </a:r>
          </a:p>
          <a:p>
            <a:pPr lvl="1"/>
            <a:r>
              <a:rPr lang="en-GB" dirty="0"/>
              <a:t>Platform framework is still free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47018" y="1620169"/>
            <a:ext cx="1835581" cy="58306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44504" y="4134668"/>
            <a:ext cx="1838095" cy="59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832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Thanks for watching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3" y="5410200"/>
            <a:ext cx="8687333" cy="1259160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Darkside of Monogame</a:t>
            </a:r>
          </a:p>
          <a:p>
            <a:endParaRPr lang="en-GB" dirty="0"/>
          </a:p>
          <a:p>
            <a:r>
              <a:rPr lang="en-GB" dirty="0"/>
              <a:t>Simon Jackson</a:t>
            </a:r>
          </a:p>
          <a:p>
            <a:r>
              <a:rPr lang="en-GB" dirty="0"/>
              <a:t>Author and Microsoft MVP</a:t>
            </a:r>
          </a:p>
          <a:p>
            <a:r>
              <a:rPr lang="en-GB" dirty="0"/>
              <a:t>@SimonDarksidej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2884" y="332656"/>
            <a:ext cx="1560579" cy="1560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703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Digital Blue Tunnel 16x9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2895261.potx" id="{03C5CF44-0C62-41B4-B3EA-416B4807878A}" vid="{EC3ACB92-700E-4167-B3A6-412DE40A64C2}"/>
    </a:ext>
  </a:extLst>
</a:theme>
</file>

<file path=ppt/theme/theme2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true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1564227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>Take your audience through a digital tunnel where they'll  burst through to the other side and see the information you want to present. Show them lists, charts, tables, SmartArt,  and pictures using a variety of layouts in widescreen (16X9) format. This design works well for subjects on science and technology, computers, communication, and more.   
</APDescription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2012-05-11T02:04:00+00:00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2029-01-01T08:00:00+00:00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TP102895246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835483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REDMOND\v-vaddu</DisplayName>
        <AccountId>2567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15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00E41224-0370-4595-877C-23316CD80004}">
  <ds:schemaRefs>
    <ds:schemaRef ds:uri="http://purl.org/dc/terms/"/>
    <ds:schemaRef ds:uri="http://schemas.microsoft.com/office/2006/documentManagement/types"/>
    <ds:schemaRef ds:uri="4873beb7-5857-4685-be1f-d57550cc96cc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22CCB507-0646-4A50-A4F7-7F385079D58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4228E6B-D70C-44BB-A81F-A245495F612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Business digital blue tunnel presentation (widescreen)</Template>
  <TotalTime>138</TotalTime>
  <Words>474</Words>
  <Application>Microsoft Office PowerPoint</Application>
  <PresentationFormat>Custom</PresentationFormat>
  <Paragraphs>99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Corbel</vt:lpstr>
      <vt:lpstr>Digital Blue Tunnel 16x9</vt:lpstr>
      <vt:lpstr>Frameworks, Extensions and More (oh my)</vt:lpstr>
      <vt:lpstr>What to consider when picking up MonoGame?</vt:lpstr>
      <vt:lpstr>What is available out there?</vt:lpstr>
      <vt:lpstr>Engines and Frameworks</vt:lpstr>
      <vt:lpstr>DigitalRune  https://github.com/DigitalRune/DigitalRune </vt:lpstr>
      <vt:lpstr>Nez (aka Prime31) https://github.com/prime31/Nez</vt:lpstr>
      <vt:lpstr>MonoGame.Extended https://github.com/craftworkgames/MonoGame.Extended </vt:lpstr>
      <vt:lpstr>UI Frameworks</vt:lpstr>
      <vt:lpstr>Actively developed UI Frameworks</vt:lpstr>
      <vt:lpstr>Alternative UI Frameworks</vt:lpstr>
      <vt:lpstr>Other notables</vt:lpstr>
      <vt:lpstr>Other notable frameworks</vt:lpstr>
      <vt:lpstr>Thanks for watching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Frameworks, Extensions and More (oh my)</dc:title>
  <dc:creator>Simon - Darkside Jackson</dc:creator>
  <cp:lastModifiedBy>Simon - Darkside Jackson</cp:lastModifiedBy>
  <cp:revision>6</cp:revision>
  <dcterms:created xsi:type="dcterms:W3CDTF">2017-01-10T19:44:01Z</dcterms:created>
  <dcterms:modified xsi:type="dcterms:W3CDTF">2017-01-10T22:02:52Z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