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-432" y="-91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-3091" y="-91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07D21-A98A-4922-94D3-DE5E3F099A91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EE487-16A5-4901-9574-132DB74491C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a903bb71ce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a903bb71ce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a903bb71c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a903bb71c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a903bb71ce_1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a903bb71ce_1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a903bb71ce_1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a903bb71ce_1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5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>
    <mc:Choice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 Requires="p14">
      <p:transition spd="slow" p14:dur="1000">
        <p:fade/>
      </p:transition>
    </mc:Choice>
    <mc:Fallback>
      <p:transition spd="slow">
        <p:fade/>
      </p:transition>
    </mc:Fallback>
  </mc:AlternateConten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6837" y="5748400"/>
            <a:ext cx="9034325" cy="31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-5400000">
            <a:off x="4926963" y="1695939"/>
            <a:ext cx="542050" cy="1608475"/>
          </a:xfrm>
          <a:prstGeom prst="flowChartMagneticDisk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6" name="Google Shape;56;p13"/>
          <p:cNvCxnSpPr/>
          <p:nvPr/>
        </p:nvCxnSpPr>
        <p:spPr>
          <a:xfrm>
            <a:off x="4738050" y="1966925"/>
            <a:ext cx="22554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" name="Google Shape;57;p13"/>
          <p:cNvCxnSpPr/>
          <p:nvPr/>
        </p:nvCxnSpPr>
        <p:spPr>
          <a:xfrm>
            <a:off x="4738050" y="3033425"/>
            <a:ext cx="22554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" name="Google Shape;58;p13"/>
          <p:cNvSpPr/>
          <p:nvPr/>
        </p:nvSpPr>
        <p:spPr>
          <a:xfrm rot="3600203">
            <a:off x="-157415" y="1363664"/>
            <a:ext cx="2447651" cy="2447651"/>
          </a:xfrm>
          <a:prstGeom prst="blockArc">
            <a:avLst>
              <a:gd name="adj1" fmla="val 14174025"/>
              <a:gd name="adj2" fmla="val 74"/>
              <a:gd name="adj3" fmla="val 285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/>
          <p:nvPr/>
        </p:nvSpPr>
        <p:spPr>
          <a:xfrm rot="3599875">
            <a:off x="-203163" y="1610086"/>
            <a:ext cx="1989475" cy="1989475"/>
          </a:xfrm>
          <a:prstGeom prst="blockArc">
            <a:avLst>
              <a:gd name="adj1" fmla="val 14174025"/>
              <a:gd name="adj2" fmla="val 74"/>
              <a:gd name="adj3" fmla="val 285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/>
          <p:nvPr/>
        </p:nvSpPr>
        <p:spPr>
          <a:xfrm rot="3599918">
            <a:off x="-393985" y="1748657"/>
            <a:ext cx="1712329" cy="1712329"/>
          </a:xfrm>
          <a:prstGeom prst="blockArc">
            <a:avLst>
              <a:gd name="adj1" fmla="val 14174025"/>
              <a:gd name="adj2" fmla="val 74"/>
              <a:gd name="adj3" fmla="val 285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2320150" y="3654125"/>
            <a:ext cx="20736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Diaphragm</a:t>
            </a:r>
            <a:endParaRPr sz="2400"/>
          </a:p>
        </p:txBody>
      </p:sp>
      <p:sp>
        <p:nvSpPr>
          <p:cNvPr id="62" name="Google Shape;62;p13"/>
          <p:cNvSpPr txBox="1"/>
          <p:nvPr/>
        </p:nvSpPr>
        <p:spPr>
          <a:xfrm>
            <a:off x="6671825" y="2166425"/>
            <a:ext cx="20736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Electrical signal</a:t>
            </a:r>
            <a:endParaRPr sz="2400"/>
          </a:p>
        </p:txBody>
      </p:sp>
      <p:sp>
        <p:nvSpPr>
          <p:cNvPr id="63" name="Google Shape;63;p13"/>
          <p:cNvSpPr/>
          <p:nvPr/>
        </p:nvSpPr>
        <p:spPr>
          <a:xfrm rot="-5400000">
            <a:off x="3715238" y="1695937"/>
            <a:ext cx="1066500" cy="1608475"/>
          </a:xfrm>
          <a:prstGeom prst="flowChartMagneticDisk">
            <a:avLst/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/>
          <p:cNvSpPr/>
          <p:nvPr/>
        </p:nvSpPr>
        <p:spPr>
          <a:xfrm rot="5400000">
            <a:off x="2203000" y="2132975"/>
            <a:ext cx="2307900" cy="734400"/>
          </a:xfrm>
          <a:prstGeom prst="trapezoid">
            <a:avLst>
              <a:gd name="adj" fmla="val 85709"/>
            </a:avLst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3907625" y="1982650"/>
            <a:ext cx="256050" cy="1075250"/>
          </a:xfrm>
          <a:custGeom>
            <a:avLst/>
            <a:gdLst/>
            <a:ahLst/>
            <a:cxnLst/>
            <a:rect l="l" t="t" r="r" b="b"/>
            <a:pathLst>
              <a:path w="10242" h="43010" extrusionOk="0">
                <a:moveTo>
                  <a:pt x="0" y="0"/>
                </a:moveTo>
                <a:cubicBezTo>
                  <a:pt x="1515" y="2273"/>
                  <a:pt x="7518" y="8568"/>
                  <a:pt x="9091" y="13638"/>
                </a:cubicBezTo>
                <a:cubicBezTo>
                  <a:pt x="10665" y="18708"/>
                  <a:pt x="10432" y="25527"/>
                  <a:pt x="9441" y="30422"/>
                </a:cubicBezTo>
                <a:cubicBezTo>
                  <a:pt x="8450" y="35317"/>
                  <a:pt x="4196" y="40912"/>
                  <a:pt x="3147" y="43010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6" name="Google Shape;66;p13"/>
          <p:cNvSpPr/>
          <p:nvPr/>
        </p:nvSpPr>
        <p:spPr>
          <a:xfrm>
            <a:off x="4060025" y="1982650"/>
            <a:ext cx="256050" cy="1075250"/>
          </a:xfrm>
          <a:custGeom>
            <a:avLst/>
            <a:gdLst/>
            <a:ahLst/>
            <a:cxnLst/>
            <a:rect l="l" t="t" r="r" b="b"/>
            <a:pathLst>
              <a:path w="10242" h="43010" extrusionOk="0">
                <a:moveTo>
                  <a:pt x="0" y="0"/>
                </a:moveTo>
                <a:cubicBezTo>
                  <a:pt x="1515" y="2273"/>
                  <a:pt x="7518" y="8568"/>
                  <a:pt x="9091" y="13638"/>
                </a:cubicBezTo>
                <a:cubicBezTo>
                  <a:pt x="10665" y="18708"/>
                  <a:pt x="10432" y="25527"/>
                  <a:pt x="9441" y="30422"/>
                </a:cubicBezTo>
                <a:cubicBezTo>
                  <a:pt x="8450" y="35317"/>
                  <a:pt x="4196" y="40912"/>
                  <a:pt x="3147" y="43010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7" name="Google Shape;67;p13"/>
          <p:cNvSpPr/>
          <p:nvPr/>
        </p:nvSpPr>
        <p:spPr>
          <a:xfrm>
            <a:off x="4212425" y="1982650"/>
            <a:ext cx="256050" cy="1075250"/>
          </a:xfrm>
          <a:custGeom>
            <a:avLst/>
            <a:gdLst/>
            <a:ahLst/>
            <a:cxnLst/>
            <a:rect l="l" t="t" r="r" b="b"/>
            <a:pathLst>
              <a:path w="10242" h="43010" extrusionOk="0">
                <a:moveTo>
                  <a:pt x="0" y="0"/>
                </a:moveTo>
                <a:cubicBezTo>
                  <a:pt x="1515" y="2273"/>
                  <a:pt x="7518" y="8568"/>
                  <a:pt x="9091" y="13638"/>
                </a:cubicBezTo>
                <a:cubicBezTo>
                  <a:pt x="10665" y="18708"/>
                  <a:pt x="10432" y="25527"/>
                  <a:pt x="9441" y="30422"/>
                </a:cubicBezTo>
                <a:cubicBezTo>
                  <a:pt x="8450" y="35317"/>
                  <a:pt x="4196" y="40912"/>
                  <a:pt x="3147" y="43010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8" name="Google Shape;68;p13"/>
          <p:cNvSpPr/>
          <p:nvPr/>
        </p:nvSpPr>
        <p:spPr>
          <a:xfrm>
            <a:off x="4364825" y="1982650"/>
            <a:ext cx="256050" cy="1075250"/>
          </a:xfrm>
          <a:custGeom>
            <a:avLst/>
            <a:gdLst/>
            <a:ahLst/>
            <a:cxnLst/>
            <a:rect l="l" t="t" r="r" b="b"/>
            <a:pathLst>
              <a:path w="10242" h="43010" extrusionOk="0">
                <a:moveTo>
                  <a:pt x="0" y="0"/>
                </a:moveTo>
                <a:cubicBezTo>
                  <a:pt x="1515" y="2273"/>
                  <a:pt x="7518" y="8568"/>
                  <a:pt x="9091" y="13638"/>
                </a:cubicBezTo>
                <a:cubicBezTo>
                  <a:pt x="10665" y="18708"/>
                  <a:pt x="10432" y="25527"/>
                  <a:pt x="9441" y="30422"/>
                </a:cubicBezTo>
                <a:cubicBezTo>
                  <a:pt x="8450" y="35317"/>
                  <a:pt x="4196" y="40912"/>
                  <a:pt x="3147" y="43010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9" name="Google Shape;69;p13"/>
          <p:cNvSpPr/>
          <p:nvPr/>
        </p:nvSpPr>
        <p:spPr>
          <a:xfrm>
            <a:off x="4517225" y="1982650"/>
            <a:ext cx="256050" cy="1075250"/>
          </a:xfrm>
          <a:custGeom>
            <a:avLst/>
            <a:gdLst/>
            <a:ahLst/>
            <a:cxnLst/>
            <a:rect l="l" t="t" r="r" b="b"/>
            <a:pathLst>
              <a:path w="10242" h="43010" extrusionOk="0">
                <a:moveTo>
                  <a:pt x="0" y="0"/>
                </a:moveTo>
                <a:cubicBezTo>
                  <a:pt x="1515" y="2273"/>
                  <a:pt x="7518" y="8568"/>
                  <a:pt x="9091" y="13638"/>
                </a:cubicBezTo>
                <a:cubicBezTo>
                  <a:pt x="10665" y="18708"/>
                  <a:pt x="10432" y="25527"/>
                  <a:pt x="9441" y="30422"/>
                </a:cubicBezTo>
                <a:cubicBezTo>
                  <a:pt x="8450" y="35317"/>
                  <a:pt x="4196" y="40912"/>
                  <a:pt x="3147" y="43010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0" name="Google Shape;70;p13"/>
          <p:cNvSpPr/>
          <p:nvPr/>
        </p:nvSpPr>
        <p:spPr>
          <a:xfrm>
            <a:off x="4669625" y="1982650"/>
            <a:ext cx="256050" cy="1075250"/>
          </a:xfrm>
          <a:custGeom>
            <a:avLst/>
            <a:gdLst/>
            <a:ahLst/>
            <a:cxnLst/>
            <a:rect l="l" t="t" r="r" b="b"/>
            <a:pathLst>
              <a:path w="10242" h="43010" extrusionOk="0">
                <a:moveTo>
                  <a:pt x="0" y="0"/>
                </a:moveTo>
                <a:cubicBezTo>
                  <a:pt x="1515" y="2273"/>
                  <a:pt x="7518" y="8568"/>
                  <a:pt x="9091" y="13638"/>
                </a:cubicBezTo>
                <a:cubicBezTo>
                  <a:pt x="10665" y="18708"/>
                  <a:pt x="10432" y="25527"/>
                  <a:pt x="9441" y="30422"/>
                </a:cubicBezTo>
                <a:cubicBezTo>
                  <a:pt x="8450" y="35317"/>
                  <a:pt x="4196" y="40912"/>
                  <a:pt x="3147" y="43010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" name="Google Shape;71;p13"/>
          <p:cNvSpPr txBox="1"/>
          <p:nvPr/>
        </p:nvSpPr>
        <p:spPr>
          <a:xfrm>
            <a:off x="3587000" y="1519350"/>
            <a:ext cx="13230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Coil</a:t>
            </a:r>
            <a:endParaRPr sz="2400"/>
          </a:p>
        </p:txBody>
      </p:sp>
      <p:sp>
        <p:nvSpPr>
          <p:cNvPr id="72" name="Google Shape;72;p13"/>
          <p:cNvSpPr txBox="1"/>
          <p:nvPr/>
        </p:nvSpPr>
        <p:spPr>
          <a:xfrm>
            <a:off x="4620875" y="3222425"/>
            <a:ext cx="15336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Magnet</a:t>
            </a:r>
            <a:endParaRPr sz="2400"/>
          </a:p>
        </p:txBody>
      </p:sp>
      <p:cxnSp>
        <p:nvCxnSpPr>
          <p:cNvPr id="73" name="Google Shape;73;p13"/>
          <p:cNvCxnSpPr>
            <a:stCxn id="72" idx="0"/>
          </p:cNvCxnSpPr>
          <p:nvPr/>
        </p:nvCxnSpPr>
        <p:spPr>
          <a:xfrm rot="10800000" flipH="1">
            <a:off x="5387675" y="2638325"/>
            <a:ext cx="137100" cy="584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4" name="Google Shape;74;p13"/>
          <p:cNvCxnSpPr/>
          <p:nvPr/>
        </p:nvCxnSpPr>
        <p:spPr>
          <a:xfrm>
            <a:off x="11974625" y="1418000"/>
            <a:ext cx="4064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5" name="Google Shape;75;p13"/>
          <p:cNvCxnSpPr>
            <a:endCxn id="76" idx="2"/>
          </p:cNvCxnSpPr>
          <p:nvPr/>
        </p:nvCxnSpPr>
        <p:spPr>
          <a:xfrm>
            <a:off x="12526675" y="3070325"/>
            <a:ext cx="705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7" name="Google Shape;77;p13"/>
          <p:cNvSpPr/>
          <p:nvPr/>
        </p:nvSpPr>
        <p:spPr>
          <a:xfrm rot="3600203">
            <a:off x="9046860" y="1363664"/>
            <a:ext cx="2447651" cy="2447651"/>
          </a:xfrm>
          <a:prstGeom prst="blockArc">
            <a:avLst>
              <a:gd name="adj1" fmla="val 14174025"/>
              <a:gd name="adj2" fmla="val 74"/>
              <a:gd name="adj3" fmla="val 285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3"/>
          <p:cNvSpPr/>
          <p:nvPr/>
        </p:nvSpPr>
        <p:spPr>
          <a:xfrm rot="3599875">
            <a:off x="9001112" y="1610086"/>
            <a:ext cx="1989475" cy="1989475"/>
          </a:xfrm>
          <a:prstGeom prst="blockArc">
            <a:avLst>
              <a:gd name="adj1" fmla="val 14174025"/>
              <a:gd name="adj2" fmla="val 74"/>
              <a:gd name="adj3" fmla="val 285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3"/>
          <p:cNvSpPr/>
          <p:nvPr/>
        </p:nvSpPr>
        <p:spPr>
          <a:xfrm rot="3599918">
            <a:off x="8810290" y="1748657"/>
            <a:ext cx="1712329" cy="1712329"/>
          </a:xfrm>
          <a:prstGeom prst="blockArc">
            <a:avLst>
              <a:gd name="adj1" fmla="val 14174025"/>
              <a:gd name="adj2" fmla="val 74"/>
              <a:gd name="adj3" fmla="val 285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3"/>
          <p:cNvSpPr txBox="1"/>
          <p:nvPr/>
        </p:nvSpPr>
        <p:spPr>
          <a:xfrm>
            <a:off x="12730825" y="3614888"/>
            <a:ext cx="20736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Battery</a:t>
            </a:r>
            <a:endParaRPr sz="2400"/>
          </a:p>
        </p:txBody>
      </p:sp>
      <p:sp>
        <p:nvSpPr>
          <p:cNvPr id="81" name="Google Shape;81;p13"/>
          <p:cNvSpPr txBox="1"/>
          <p:nvPr/>
        </p:nvSpPr>
        <p:spPr>
          <a:xfrm>
            <a:off x="15370825" y="1710725"/>
            <a:ext cx="20736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Electrical signal</a:t>
            </a:r>
            <a:endParaRPr sz="2400"/>
          </a:p>
        </p:txBody>
      </p:sp>
      <p:sp>
        <p:nvSpPr>
          <p:cNvPr id="82" name="Google Shape;82;p13"/>
          <p:cNvSpPr/>
          <p:nvPr/>
        </p:nvSpPr>
        <p:spPr>
          <a:xfrm rot="5400000">
            <a:off x="11436475" y="2468225"/>
            <a:ext cx="1619100" cy="104100"/>
          </a:xfrm>
          <a:prstGeom prst="trapezoid">
            <a:avLst>
              <a:gd name="adj" fmla="val 0"/>
            </a:avLst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3"/>
          <p:cNvSpPr txBox="1"/>
          <p:nvPr/>
        </p:nvSpPr>
        <p:spPr>
          <a:xfrm>
            <a:off x="11387638" y="3329825"/>
            <a:ext cx="1811400" cy="11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Diaphragm and Capacitor</a:t>
            </a:r>
            <a:endParaRPr sz="2400"/>
          </a:p>
        </p:txBody>
      </p:sp>
      <p:sp>
        <p:nvSpPr>
          <p:cNvPr id="84" name="Google Shape;84;p13"/>
          <p:cNvSpPr txBox="1"/>
          <p:nvPr/>
        </p:nvSpPr>
        <p:spPr>
          <a:xfrm>
            <a:off x="14407225" y="2388975"/>
            <a:ext cx="15336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Resistor</a:t>
            </a:r>
            <a:endParaRPr sz="2400"/>
          </a:p>
        </p:txBody>
      </p:sp>
      <p:sp>
        <p:nvSpPr>
          <p:cNvPr id="85" name="Google Shape;85;p13"/>
          <p:cNvSpPr/>
          <p:nvPr/>
        </p:nvSpPr>
        <p:spPr>
          <a:xfrm rot="5400000">
            <a:off x="11665075" y="2468225"/>
            <a:ext cx="1619100" cy="104100"/>
          </a:xfrm>
          <a:prstGeom prst="trapezoid">
            <a:avLst>
              <a:gd name="adj" fmla="val 0"/>
            </a:avLst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3"/>
          <p:cNvSpPr/>
          <p:nvPr/>
        </p:nvSpPr>
        <p:spPr>
          <a:xfrm rot="5400000">
            <a:off x="12811825" y="3018275"/>
            <a:ext cx="944400" cy="104100"/>
          </a:xfrm>
          <a:prstGeom prst="trapezoid">
            <a:avLst>
              <a:gd name="adj" fmla="val 0"/>
            </a:avLst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/>
          <p:nvPr/>
        </p:nvSpPr>
        <p:spPr>
          <a:xfrm rot="5400000">
            <a:off x="13194475" y="3018275"/>
            <a:ext cx="612300" cy="104100"/>
          </a:xfrm>
          <a:prstGeom prst="trapezoid">
            <a:avLst>
              <a:gd name="adj" fmla="val 0"/>
            </a:avLst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7" name="Google Shape;87;p13"/>
          <p:cNvCxnSpPr/>
          <p:nvPr/>
        </p:nvCxnSpPr>
        <p:spPr>
          <a:xfrm>
            <a:off x="11974625" y="1418000"/>
            <a:ext cx="0" cy="3645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3"/>
          <p:cNvCxnSpPr/>
          <p:nvPr/>
        </p:nvCxnSpPr>
        <p:spPr>
          <a:xfrm rot="10800000">
            <a:off x="11974625" y="1782500"/>
            <a:ext cx="2229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Google Shape;89;p13"/>
          <p:cNvCxnSpPr/>
          <p:nvPr/>
        </p:nvCxnSpPr>
        <p:spPr>
          <a:xfrm>
            <a:off x="14268200" y="1418000"/>
            <a:ext cx="0" cy="254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Google Shape;90;p13"/>
          <p:cNvCxnSpPr/>
          <p:nvPr/>
        </p:nvCxnSpPr>
        <p:spPr>
          <a:xfrm>
            <a:off x="14265000" y="1672400"/>
            <a:ext cx="122400" cy="122400"/>
          </a:xfrm>
          <a:prstGeom prst="straightConnector1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" name="Google Shape;91;p13"/>
          <p:cNvCxnSpPr/>
          <p:nvPr/>
        </p:nvCxnSpPr>
        <p:spPr>
          <a:xfrm flipH="1">
            <a:off x="14154500" y="1772963"/>
            <a:ext cx="227400" cy="227400"/>
          </a:xfrm>
          <a:prstGeom prst="straightConnector1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" name="Google Shape;92;p13"/>
          <p:cNvCxnSpPr/>
          <p:nvPr/>
        </p:nvCxnSpPr>
        <p:spPr>
          <a:xfrm>
            <a:off x="14154500" y="2000363"/>
            <a:ext cx="227400" cy="227400"/>
          </a:xfrm>
          <a:prstGeom prst="straightConnector1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" name="Google Shape;93;p13"/>
          <p:cNvCxnSpPr/>
          <p:nvPr/>
        </p:nvCxnSpPr>
        <p:spPr>
          <a:xfrm flipH="1">
            <a:off x="14154500" y="2227775"/>
            <a:ext cx="227400" cy="227400"/>
          </a:xfrm>
          <a:prstGeom prst="straightConnector1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" name="Google Shape;94;p13"/>
          <p:cNvCxnSpPr/>
          <p:nvPr/>
        </p:nvCxnSpPr>
        <p:spPr>
          <a:xfrm>
            <a:off x="14154500" y="2446588"/>
            <a:ext cx="227400" cy="227400"/>
          </a:xfrm>
          <a:prstGeom prst="straightConnector1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95;p13"/>
          <p:cNvCxnSpPr/>
          <p:nvPr/>
        </p:nvCxnSpPr>
        <p:spPr>
          <a:xfrm flipH="1">
            <a:off x="14260400" y="2682575"/>
            <a:ext cx="122400" cy="122400"/>
          </a:xfrm>
          <a:prstGeom prst="straightConnector1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" name="Google Shape;96;p13"/>
          <p:cNvCxnSpPr/>
          <p:nvPr/>
        </p:nvCxnSpPr>
        <p:spPr>
          <a:xfrm>
            <a:off x="14268200" y="2803175"/>
            <a:ext cx="0" cy="254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" name="Google Shape;97;p13"/>
          <p:cNvCxnSpPr>
            <a:stCxn id="86" idx="0"/>
          </p:cNvCxnSpPr>
          <p:nvPr/>
        </p:nvCxnSpPr>
        <p:spPr>
          <a:xfrm>
            <a:off x="13552675" y="3070325"/>
            <a:ext cx="24939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8" name="Google Shape;98;p13"/>
          <p:cNvSpPr/>
          <p:nvPr/>
        </p:nvSpPr>
        <p:spPr>
          <a:xfrm>
            <a:off x="14216150" y="1362725"/>
            <a:ext cx="104100" cy="104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3"/>
          <p:cNvSpPr/>
          <p:nvPr/>
        </p:nvSpPr>
        <p:spPr>
          <a:xfrm>
            <a:off x="14216150" y="3019250"/>
            <a:ext cx="104100" cy="104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1862750" y="211625"/>
            <a:ext cx="43458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Dynamic Microphone</a:t>
            </a:r>
            <a:endParaRPr sz="3000"/>
          </a:p>
        </p:txBody>
      </p:sp>
      <p:sp>
        <p:nvSpPr>
          <p:cNvPr id="101" name="Google Shape;101;p13"/>
          <p:cNvSpPr txBox="1"/>
          <p:nvPr/>
        </p:nvSpPr>
        <p:spPr>
          <a:xfrm>
            <a:off x="11111125" y="211625"/>
            <a:ext cx="4345800" cy="11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Condenser Microphone</a:t>
            </a:r>
            <a:endParaRPr sz="3000"/>
          </a:p>
        </p:txBody>
      </p:sp>
      <p:sp>
        <p:nvSpPr>
          <p:cNvPr id="102" name="Google Shape;102;p13"/>
          <p:cNvSpPr txBox="1"/>
          <p:nvPr/>
        </p:nvSpPr>
        <p:spPr>
          <a:xfrm>
            <a:off x="3724150" y="7045950"/>
            <a:ext cx="895800" cy="8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 V</a:t>
            </a:r>
            <a:endParaRPr sz="3000"/>
          </a:p>
        </p:txBody>
      </p:sp>
      <p:sp>
        <p:nvSpPr>
          <p:cNvPr id="103" name="Google Shape;103;p13"/>
          <p:cNvSpPr txBox="1"/>
          <p:nvPr/>
        </p:nvSpPr>
        <p:spPr>
          <a:xfrm>
            <a:off x="3928250" y="6101850"/>
            <a:ext cx="488400" cy="8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+</a:t>
            </a:r>
            <a:endParaRPr sz="3000"/>
          </a:p>
        </p:txBody>
      </p:sp>
      <p:sp>
        <p:nvSpPr>
          <p:cNvPr id="104" name="Google Shape;104;p13"/>
          <p:cNvSpPr txBox="1"/>
          <p:nvPr/>
        </p:nvSpPr>
        <p:spPr>
          <a:xfrm>
            <a:off x="3928250" y="7990050"/>
            <a:ext cx="488400" cy="8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-</a:t>
            </a:r>
            <a:endParaRPr sz="3000"/>
          </a:p>
        </p:txBody>
      </p:sp>
      <p:cxnSp>
        <p:nvCxnSpPr>
          <p:cNvPr id="105" name="Google Shape;105;p13"/>
          <p:cNvCxnSpPr/>
          <p:nvPr/>
        </p:nvCxnSpPr>
        <p:spPr>
          <a:xfrm rot="10800000">
            <a:off x="4416650" y="5748400"/>
            <a:ext cx="0" cy="1041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6" name="Google Shape;106;p13"/>
          <p:cNvCxnSpPr/>
          <p:nvPr/>
        </p:nvCxnSpPr>
        <p:spPr>
          <a:xfrm>
            <a:off x="4416650" y="7902600"/>
            <a:ext cx="0" cy="1041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7" name="Google Shape;107;p13"/>
          <p:cNvSpPr txBox="1"/>
          <p:nvPr/>
        </p:nvSpPr>
        <p:spPr>
          <a:xfrm>
            <a:off x="6526938" y="5143500"/>
            <a:ext cx="52341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“hello”</a:t>
            </a:r>
            <a:endParaRPr sz="3000"/>
          </a:p>
        </p:txBody>
      </p:sp>
      <p:sp>
        <p:nvSpPr>
          <p:cNvPr id="108" name="Footer Placeholder 10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Google Shape;112;p14"/>
          <p:cNvCxnSpPr/>
          <p:nvPr/>
        </p:nvCxnSpPr>
        <p:spPr>
          <a:xfrm>
            <a:off x="2369275" y="2220425"/>
            <a:ext cx="0" cy="424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4"/>
          <p:cNvCxnSpPr/>
          <p:nvPr/>
        </p:nvCxnSpPr>
        <p:spPr>
          <a:xfrm rot="10800000">
            <a:off x="2165600" y="4344725"/>
            <a:ext cx="4953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114" name="Google Shape;114;p14"/>
          <p:cNvSpPr/>
          <p:nvPr/>
        </p:nvSpPr>
        <p:spPr>
          <a:xfrm>
            <a:off x="2421725" y="2709975"/>
            <a:ext cx="1743864" cy="1660950"/>
          </a:xfrm>
          <a:custGeom>
            <a:avLst/>
            <a:gdLst/>
            <a:ahLst/>
            <a:cxnLst/>
            <a:rect l="l" t="t" r="r" b="b"/>
            <a:pathLst>
              <a:path w="48954" h="66438" extrusionOk="0">
                <a:moveTo>
                  <a:pt x="0" y="66438"/>
                </a:moveTo>
                <a:cubicBezTo>
                  <a:pt x="4313" y="55365"/>
                  <a:pt x="17717" y="0"/>
                  <a:pt x="25876" y="0"/>
                </a:cubicBezTo>
                <a:cubicBezTo>
                  <a:pt x="34035" y="0"/>
                  <a:pt x="45108" y="55365"/>
                  <a:pt x="48954" y="66438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Google Shape;115;p14"/>
          <p:cNvSpPr/>
          <p:nvPr/>
        </p:nvSpPr>
        <p:spPr>
          <a:xfrm rot="10800000" flipH="1">
            <a:off x="4134412" y="4313025"/>
            <a:ext cx="1743864" cy="1660950"/>
          </a:xfrm>
          <a:custGeom>
            <a:avLst/>
            <a:gdLst/>
            <a:ahLst/>
            <a:cxnLst/>
            <a:rect l="l" t="t" r="r" b="b"/>
            <a:pathLst>
              <a:path w="48954" h="66438" extrusionOk="0">
                <a:moveTo>
                  <a:pt x="0" y="66438"/>
                </a:moveTo>
                <a:cubicBezTo>
                  <a:pt x="4313" y="55365"/>
                  <a:pt x="17717" y="0"/>
                  <a:pt x="25876" y="0"/>
                </a:cubicBezTo>
                <a:cubicBezTo>
                  <a:pt x="34035" y="0"/>
                  <a:pt x="45108" y="55365"/>
                  <a:pt x="48954" y="66438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6" name="Google Shape;116;p14"/>
          <p:cNvSpPr/>
          <p:nvPr/>
        </p:nvSpPr>
        <p:spPr>
          <a:xfrm>
            <a:off x="2369275" y="42686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4"/>
          <p:cNvSpPr/>
          <p:nvPr/>
        </p:nvSpPr>
        <p:spPr>
          <a:xfrm>
            <a:off x="2521675" y="38876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4"/>
          <p:cNvSpPr/>
          <p:nvPr/>
        </p:nvSpPr>
        <p:spPr>
          <a:xfrm>
            <a:off x="2674075" y="35697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4"/>
          <p:cNvSpPr/>
          <p:nvPr/>
        </p:nvSpPr>
        <p:spPr>
          <a:xfrm>
            <a:off x="2826475" y="320625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4"/>
          <p:cNvSpPr/>
          <p:nvPr/>
        </p:nvSpPr>
        <p:spPr>
          <a:xfrm>
            <a:off x="2978875" y="292330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4"/>
          <p:cNvSpPr/>
          <p:nvPr/>
        </p:nvSpPr>
        <p:spPr>
          <a:xfrm>
            <a:off x="3131275" y="27140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4"/>
          <p:cNvSpPr/>
          <p:nvPr/>
        </p:nvSpPr>
        <p:spPr>
          <a:xfrm>
            <a:off x="3283675" y="264035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4"/>
          <p:cNvSpPr/>
          <p:nvPr/>
        </p:nvSpPr>
        <p:spPr>
          <a:xfrm>
            <a:off x="3436075" y="27446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4"/>
          <p:cNvSpPr/>
          <p:nvPr/>
        </p:nvSpPr>
        <p:spPr>
          <a:xfrm>
            <a:off x="3588475" y="299950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4"/>
          <p:cNvSpPr/>
          <p:nvPr/>
        </p:nvSpPr>
        <p:spPr>
          <a:xfrm>
            <a:off x="3740875" y="33542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4"/>
          <p:cNvSpPr/>
          <p:nvPr/>
        </p:nvSpPr>
        <p:spPr>
          <a:xfrm>
            <a:off x="3893275" y="375275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4"/>
          <p:cNvSpPr/>
          <p:nvPr/>
        </p:nvSpPr>
        <p:spPr>
          <a:xfrm>
            <a:off x="4045675" y="417500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4"/>
          <p:cNvSpPr/>
          <p:nvPr/>
        </p:nvSpPr>
        <p:spPr>
          <a:xfrm>
            <a:off x="4198075" y="451475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4"/>
          <p:cNvSpPr/>
          <p:nvPr/>
        </p:nvSpPr>
        <p:spPr>
          <a:xfrm>
            <a:off x="4350475" y="487825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4"/>
          <p:cNvSpPr/>
          <p:nvPr/>
        </p:nvSpPr>
        <p:spPr>
          <a:xfrm>
            <a:off x="4502875" y="52592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4"/>
          <p:cNvSpPr/>
          <p:nvPr/>
        </p:nvSpPr>
        <p:spPr>
          <a:xfrm>
            <a:off x="4655275" y="552475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4"/>
          <p:cNvSpPr/>
          <p:nvPr/>
        </p:nvSpPr>
        <p:spPr>
          <a:xfrm>
            <a:off x="4807675" y="57751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4"/>
          <p:cNvSpPr/>
          <p:nvPr/>
        </p:nvSpPr>
        <p:spPr>
          <a:xfrm>
            <a:off x="4960075" y="587762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4"/>
          <p:cNvSpPr/>
          <p:nvPr/>
        </p:nvSpPr>
        <p:spPr>
          <a:xfrm>
            <a:off x="5112475" y="581890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/>
          <p:nvPr/>
        </p:nvSpPr>
        <p:spPr>
          <a:xfrm>
            <a:off x="5264875" y="558592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4"/>
          <p:cNvSpPr/>
          <p:nvPr/>
        </p:nvSpPr>
        <p:spPr>
          <a:xfrm>
            <a:off x="5417275" y="52592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4"/>
          <p:cNvSpPr/>
          <p:nvPr/>
        </p:nvSpPr>
        <p:spPr>
          <a:xfrm>
            <a:off x="5569675" y="48782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4"/>
          <p:cNvSpPr/>
          <p:nvPr/>
        </p:nvSpPr>
        <p:spPr>
          <a:xfrm>
            <a:off x="5722075" y="44210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9" name="Google Shape;139;p14"/>
          <p:cNvCxnSpPr>
            <a:stCxn id="117" idx="4"/>
          </p:cNvCxnSpPr>
          <p:nvPr/>
        </p:nvCxnSpPr>
        <p:spPr>
          <a:xfrm>
            <a:off x="2597725" y="4039775"/>
            <a:ext cx="0" cy="313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" name="Google Shape;140;p14"/>
          <p:cNvCxnSpPr>
            <a:stCxn id="118" idx="4"/>
          </p:cNvCxnSpPr>
          <p:nvPr/>
        </p:nvCxnSpPr>
        <p:spPr>
          <a:xfrm>
            <a:off x="2750125" y="3721875"/>
            <a:ext cx="0" cy="631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14"/>
          <p:cNvCxnSpPr>
            <a:stCxn id="119" idx="4"/>
          </p:cNvCxnSpPr>
          <p:nvPr/>
        </p:nvCxnSpPr>
        <p:spPr>
          <a:xfrm>
            <a:off x="2902525" y="3358350"/>
            <a:ext cx="0" cy="995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" name="Google Shape;142;p14"/>
          <p:cNvCxnSpPr>
            <a:stCxn id="120" idx="4"/>
          </p:cNvCxnSpPr>
          <p:nvPr/>
        </p:nvCxnSpPr>
        <p:spPr>
          <a:xfrm>
            <a:off x="3054925" y="3075400"/>
            <a:ext cx="0" cy="1278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" name="Google Shape;143;p14"/>
          <p:cNvCxnSpPr>
            <a:stCxn id="121" idx="4"/>
          </p:cNvCxnSpPr>
          <p:nvPr/>
        </p:nvCxnSpPr>
        <p:spPr>
          <a:xfrm>
            <a:off x="3207325" y="2866175"/>
            <a:ext cx="0" cy="1487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" name="Google Shape;144;p14"/>
          <p:cNvCxnSpPr>
            <a:stCxn id="122" idx="4"/>
          </p:cNvCxnSpPr>
          <p:nvPr/>
        </p:nvCxnSpPr>
        <p:spPr>
          <a:xfrm>
            <a:off x="3359725" y="2792450"/>
            <a:ext cx="0" cy="1561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5" name="Google Shape;145;p14"/>
          <p:cNvCxnSpPr>
            <a:stCxn id="123" idx="4"/>
          </p:cNvCxnSpPr>
          <p:nvPr/>
        </p:nvCxnSpPr>
        <p:spPr>
          <a:xfrm>
            <a:off x="3512125" y="2896775"/>
            <a:ext cx="0" cy="145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6" name="Google Shape;146;p14"/>
          <p:cNvCxnSpPr>
            <a:stCxn id="124" idx="4"/>
          </p:cNvCxnSpPr>
          <p:nvPr/>
        </p:nvCxnSpPr>
        <p:spPr>
          <a:xfrm>
            <a:off x="3664525" y="3151600"/>
            <a:ext cx="0" cy="1202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" name="Google Shape;147;p14"/>
          <p:cNvCxnSpPr>
            <a:stCxn id="125" idx="4"/>
          </p:cNvCxnSpPr>
          <p:nvPr/>
        </p:nvCxnSpPr>
        <p:spPr>
          <a:xfrm>
            <a:off x="3816925" y="3506375"/>
            <a:ext cx="0" cy="847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8" name="Google Shape;148;p14"/>
          <p:cNvCxnSpPr>
            <a:stCxn id="126" idx="4"/>
          </p:cNvCxnSpPr>
          <p:nvPr/>
        </p:nvCxnSpPr>
        <p:spPr>
          <a:xfrm>
            <a:off x="3969325" y="3904850"/>
            <a:ext cx="0" cy="448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" name="Google Shape;149;p14"/>
          <p:cNvCxnSpPr>
            <a:endCxn id="128" idx="0"/>
          </p:cNvCxnSpPr>
          <p:nvPr/>
        </p:nvCxnSpPr>
        <p:spPr>
          <a:xfrm>
            <a:off x="4274125" y="4340150"/>
            <a:ext cx="0" cy="174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0" name="Google Shape;150;p14"/>
          <p:cNvCxnSpPr>
            <a:endCxn id="129" idx="0"/>
          </p:cNvCxnSpPr>
          <p:nvPr/>
        </p:nvCxnSpPr>
        <p:spPr>
          <a:xfrm>
            <a:off x="4426525" y="4344550"/>
            <a:ext cx="0" cy="533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1" name="Google Shape;151;p14"/>
          <p:cNvCxnSpPr>
            <a:endCxn id="130" idx="0"/>
          </p:cNvCxnSpPr>
          <p:nvPr/>
        </p:nvCxnSpPr>
        <p:spPr>
          <a:xfrm>
            <a:off x="4578925" y="4344575"/>
            <a:ext cx="0" cy="914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2" name="Google Shape;152;p14"/>
          <p:cNvCxnSpPr>
            <a:endCxn id="131" idx="0"/>
          </p:cNvCxnSpPr>
          <p:nvPr/>
        </p:nvCxnSpPr>
        <p:spPr>
          <a:xfrm>
            <a:off x="4731325" y="4344550"/>
            <a:ext cx="0" cy="1180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3" name="Google Shape;153;p14"/>
          <p:cNvCxnSpPr>
            <a:endCxn id="132" idx="0"/>
          </p:cNvCxnSpPr>
          <p:nvPr/>
        </p:nvCxnSpPr>
        <p:spPr>
          <a:xfrm>
            <a:off x="4883725" y="4344475"/>
            <a:ext cx="0" cy="1430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" name="Google Shape;154;p14"/>
          <p:cNvCxnSpPr>
            <a:endCxn id="133" idx="0"/>
          </p:cNvCxnSpPr>
          <p:nvPr/>
        </p:nvCxnSpPr>
        <p:spPr>
          <a:xfrm>
            <a:off x="5036125" y="4344625"/>
            <a:ext cx="0" cy="1533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" name="Google Shape;155;p14"/>
          <p:cNvCxnSpPr>
            <a:endCxn id="134" idx="0"/>
          </p:cNvCxnSpPr>
          <p:nvPr/>
        </p:nvCxnSpPr>
        <p:spPr>
          <a:xfrm>
            <a:off x="5188525" y="4344700"/>
            <a:ext cx="0" cy="1474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6" name="Google Shape;156;p14"/>
          <p:cNvCxnSpPr>
            <a:endCxn id="135" idx="0"/>
          </p:cNvCxnSpPr>
          <p:nvPr/>
        </p:nvCxnSpPr>
        <p:spPr>
          <a:xfrm>
            <a:off x="5340925" y="4344525"/>
            <a:ext cx="0" cy="1241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7" name="Google Shape;157;p14"/>
          <p:cNvCxnSpPr>
            <a:endCxn id="136" idx="0"/>
          </p:cNvCxnSpPr>
          <p:nvPr/>
        </p:nvCxnSpPr>
        <p:spPr>
          <a:xfrm>
            <a:off x="5493325" y="4344575"/>
            <a:ext cx="0" cy="914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" name="Google Shape;158;p14"/>
          <p:cNvCxnSpPr>
            <a:endCxn id="137" idx="0"/>
          </p:cNvCxnSpPr>
          <p:nvPr/>
        </p:nvCxnSpPr>
        <p:spPr>
          <a:xfrm>
            <a:off x="5645725" y="4344575"/>
            <a:ext cx="0" cy="533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9" name="Google Shape;159;p14"/>
          <p:cNvCxnSpPr>
            <a:endCxn id="138" idx="0"/>
          </p:cNvCxnSpPr>
          <p:nvPr/>
        </p:nvCxnSpPr>
        <p:spPr>
          <a:xfrm>
            <a:off x="5798125" y="4344575"/>
            <a:ext cx="0" cy="765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0" name="Google Shape;160;p14"/>
          <p:cNvSpPr txBox="1"/>
          <p:nvPr/>
        </p:nvSpPr>
        <p:spPr>
          <a:xfrm>
            <a:off x="1922425" y="6856875"/>
            <a:ext cx="7751400" cy="10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Sampling period (T): 62.5 μs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Sampling rate (f</a:t>
            </a:r>
            <a:r>
              <a:rPr lang="en" sz="3000" baseline="-25000"/>
              <a:t>s</a:t>
            </a:r>
            <a:r>
              <a:rPr lang="en" sz="3000"/>
              <a:t>): 1/</a:t>
            </a:r>
            <a:r>
              <a:rPr lang="en" sz="3000">
                <a:solidFill>
                  <a:schemeClr val="dk1"/>
                </a:solidFill>
              </a:rPr>
              <a:t>62.5 μs = 16 kHz</a:t>
            </a:r>
            <a:endParaRPr sz="3000"/>
          </a:p>
        </p:txBody>
      </p:sp>
      <p:sp>
        <p:nvSpPr>
          <p:cNvPr id="161" name="Google Shape;161;p14"/>
          <p:cNvSpPr txBox="1"/>
          <p:nvPr/>
        </p:nvSpPr>
        <p:spPr>
          <a:xfrm>
            <a:off x="6255325" y="4370925"/>
            <a:ext cx="9597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  <p:sp>
        <p:nvSpPr>
          <p:cNvPr id="162" name="Google Shape;162;p14"/>
          <p:cNvSpPr txBox="1"/>
          <p:nvPr/>
        </p:nvSpPr>
        <p:spPr>
          <a:xfrm rot="-5400000">
            <a:off x="1292475" y="2612975"/>
            <a:ext cx="14169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voltage</a:t>
            </a:r>
            <a:endParaRPr sz="2400"/>
          </a:p>
        </p:txBody>
      </p:sp>
      <p:cxnSp>
        <p:nvCxnSpPr>
          <p:cNvPr id="163" name="Google Shape;163;p14"/>
          <p:cNvCxnSpPr/>
          <p:nvPr/>
        </p:nvCxnSpPr>
        <p:spPr>
          <a:xfrm>
            <a:off x="2894575" y="4789625"/>
            <a:ext cx="162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4" name="Google Shape;164;p14"/>
          <p:cNvCxnSpPr/>
          <p:nvPr/>
        </p:nvCxnSpPr>
        <p:spPr>
          <a:xfrm>
            <a:off x="2902525" y="4348950"/>
            <a:ext cx="0" cy="4638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65" name="Google Shape;165;p14"/>
          <p:cNvCxnSpPr/>
          <p:nvPr/>
        </p:nvCxnSpPr>
        <p:spPr>
          <a:xfrm>
            <a:off x="3054925" y="4348950"/>
            <a:ext cx="0" cy="4638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6" name="Google Shape;166;p14"/>
          <p:cNvSpPr txBox="1"/>
          <p:nvPr/>
        </p:nvSpPr>
        <p:spPr>
          <a:xfrm>
            <a:off x="2689975" y="4795425"/>
            <a:ext cx="5934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</a:t>
            </a:r>
            <a:endParaRPr sz="2400"/>
          </a:p>
        </p:txBody>
      </p:sp>
      <p:sp>
        <p:nvSpPr>
          <p:cNvPr id="167" name="Google Shape;167;p14"/>
          <p:cNvSpPr txBox="1">
            <a:spLocks noGrp="1"/>
          </p:cNvSpPr>
          <p:nvPr>
            <p:ph type="title"/>
          </p:nvPr>
        </p:nvSpPr>
        <p:spPr>
          <a:xfrm>
            <a:off x="623400" y="-57325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Sampling Rate</a:t>
            </a:r>
            <a:endParaRPr/>
          </a:p>
        </p:txBody>
      </p:sp>
      <p:pic>
        <p:nvPicPr>
          <p:cNvPr id="168" name="Google Shape;1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13476" y="6317176"/>
            <a:ext cx="3559223" cy="3559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01425" y="1319312"/>
            <a:ext cx="2383313" cy="4766626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4"/>
          <p:cNvSpPr txBox="1"/>
          <p:nvPr/>
        </p:nvSpPr>
        <p:spPr>
          <a:xfrm>
            <a:off x="13752475" y="1556450"/>
            <a:ext cx="3456900" cy="10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Data collection: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</a:t>
            </a:r>
            <a:r>
              <a:rPr lang="en" sz="3000" baseline="-25000"/>
              <a:t>s</a:t>
            </a:r>
            <a:r>
              <a:rPr lang="en" sz="3000"/>
              <a:t> = 44.1 kHz</a:t>
            </a:r>
            <a:endParaRPr sz="3000"/>
          </a:p>
        </p:txBody>
      </p:sp>
      <p:sp>
        <p:nvSpPr>
          <p:cNvPr id="171" name="Google Shape;171;p14"/>
          <p:cNvSpPr txBox="1"/>
          <p:nvPr/>
        </p:nvSpPr>
        <p:spPr>
          <a:xfrm>
            <a:off x="13752475" y="6929713"/>
            <a:ext cx="3456900" cy="10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Inference: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f</a:t>
            </a:r>
            <a:r>
              <a:rPr lang="en" sz="3000" baseline="-25000">
                <a:solidFill>
                  <a:schemeClr val="dk1"/>
                </a:solidFill>
              </a:rPr>
              <a:t>s</a:t>
            </a:r>
            <a:r>
              <a:rPr lang="en" sz="3000">
                <a:solidFill>
                  <a:schemeClr val="dk1"/>
                </a:solidFill>
              </a:rPr>
              <a:t> </a:t>
            </a:r>
            <a:r>
              <a:rPr lang="en" sz="3000"/>
              <a:t>= 16 kHz</a:t>
            </a:r>
            <a:endParaRPr sz="3000"/>
          </a:p>
        </p:txBody>
      </p:sp>
      <p:sp>
        <p:nvSpPr>
          <p:cNvPr id="172" name="Google Shape;172;p14"/>
          <p:cNvSpPr/>
          <p:nvPr/>
        </p:nvSpPr>
        <p:spPr>
          <a:xfrm>
            <a:off x="13907225" y="4277825"/>
            <a:ext cx="2635200" cy="1278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To training</a:t>
            </a:r>
            <a:endParaRPr sz="2400"/>
          </a:p>
        </p:txBody>
      </p:sp>
      <p:sp>
        <p:nvSpPr>
          <p:cNvPr id="173" name="Google Shape;173;p14"/>
          <p:cNvSpPr/>
          <p:nvPr/>
        </p:nvSpPr>
        <p:spPr>
          <a:xfrm flipH="1">
            <a:off x="13907225" y="8087175"/>
            <a:ext cx="2635200" cy="1278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Model</a:t>
            </a:r>
            <a:endParaRPr sz="2400"/>
          </a:p>
        </p:txBody>
      </p:sp>
      <p:sp>
        <p:nvSpPr>
          <p:cNvPr id="64" name="Footer Placeholder 6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title"/>
          </p:nvPr>
        </p:nvSpPr>
        <p:spPr>
          <a:xfrm>
            <a:off x="623400" y="-57325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Bit Depth</a:t>
            </a:r>
            <a:endParaRPr/>
          </a:p>
        </p:txBody>
      </p:sp>
      <p:cxnSp>
        <p:nvCxnSpPr>
          <p:cNvPr id="179" name="Google Shape;179;p15"/>
          <p:cNvCxnSpPr/>
          <p:nvPr/>
        </p:nvCxnSpPr>
        <p:spPr>
          <a:xfrm>
            <a:off x="2369275" y="2220425"/>
            <a:ext cx="0" cy="424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0" name="Google Shape;180;p15"/>
          <p:cNvCxnSpPr/>
          <p:nvPr/>
        </p:nvCxnSpPr>
        <p:spPr>
          <a:xfrm rot="10800000">
            <a:off x="2165600" y="4344725"/>
            <a:ext cx="4953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181" name="Google Shape;181;p15"/>
          <p:cNvSpPr/>
          <p:nvPr/>
        </p:nvSpPr>
        <p:spPr>
          <a:xfrm>
            <a:off x="2421725" y="2709975"/>
            <a:ext cx="1743864" cy="1660950"/>
          </a:xfrm>
          <a:custGeom>
            <a:avLst/>
            <a:gdLst/>
            <a:ahLst/>
            <a:cxnLst/>
            <a:rect l="l" t="t" r="r" b="b"/>
            <a:pathLst>
              <a:path w="48954" h="66438" extrusionOk="0">
                <a:moveTo>
                  <a:pt x="0" y="66438"/>
                </a:moveTo>
                <a:cubicBezTo>
                  <a:pt x="4313" y="55365"/>
                  <a:pt x="17717" y="0"/>
                  <a:pt x="25876" y="0"/>
                </a:cubicBezTo>
                <a:cubicBezTo>
                  <a:pt x="34035" y="0"/>
                  <a:pt x="45108" y="55365"/>
                  <a:pt x="48954" y="66438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2" name="Google Shape;182;p15"/>
          <p:cNvSpPr/>
          <p:nvPr/>
        </p:nvSpPr>
        <p:spPr>
          <a:xfrm rot="10800000" flipH="1">
            <a:off x="4134412" y="4313025"/>
            <a:ext cx="1743864" cy="1660950"/>
          </a:xfrm>
          <a:custGeom>
            <a:avLst/>
            <a:gdLst/>
            <a:ahLst/>
            <a:cxnLst/>
            <a:rect l="l" t="t" r="r" b="b"/>
            <a:pathLst>
              <a:path w="48954" h="66438" extrusionOk="0">
                <a:moveTo>
                  <a:pt x="0" y="66438"/>
                </a:moveTo>
                <a:cubicBezTo>
                  <a:pt x="4313" y="55365"/>
                  <a:pt x="17717" y="0"/>
                  <a:pt x="25876" y="0"/>
                </a:cubicBezTo>
                <a:cubicBezTo>
                  <a:pt x="34035" y="0"/>
                  <a:pt x="45108" y="55365"/>
                  <a:pt x="48954" y="66438"/>
                </a:cubicBezTo>
              </a:path>
            </a:pathLst>
          </a:custGeom>
          <a:noFill/>
          <a:ln w="38100" cap="flat" cmpd="sng">
            <a:solidFill>
              <a:srgbClr val="4A86E8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3" name="Google Shape;183;p15"/>
          <p:cNvSpPr/>
          <p:nvPr/>
        </p:nvSpPr>
        <p:spPr>
          <a:xfrm>
            <a:off x="2369275" y="42686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5"/>
          <p:cNvSpPr/>
          <p:nvPr/>
        </p:nvSpPr>
        <p:spPr>
          <a:xfrm>
            <a:off x="2521675" y="38876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5"/>
          <p:cNvSpPr/>
          <p:nvPr/>
        </p:nvSpPr>
        <p:spPr>
          <a:xfrm>
            <a:off x="2674075" y="35697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5"/>
          <p:cNvSpPr/>
          <p:nvPr/>
        </p:nvSpPr>
        <p:spPr>
          <a:xfrm>
            <a:off x="2826475" y="320625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5"/>
          <p:cNvSpPr/>
          <p:nvPr/>
        </p:nvSpPr>
        <p:spPr>
          <a:xfrm>
            <a:off x="2978875" y="292330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5"/>
          <p:cNvSpPr/>
          <p:nvPr/>
        </p:nvSpPr>
        <p:spPr>
          <a:xfrm>
            <a:off x="3131275" y="27140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5"/>
          <p:cNvSpPr/>
          <p:nvPr/>
        </p:nvSpPr>
        <p:spPr>
          <a:xfrm>
            <a:off x="3283675" y="264035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5"/>
          <p:cNvSpPr/>
          <p:nvPr/>
        </p:nvSpPr>
        <p:spPr>
          <a:xfrm>
            <a:off x="3436075" y="27446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5"/>
          <p:cNvSpPr/>
          <p:nvPr/>
        </p:nvSpPr>
        <p:spPr>
          <a:xfrm>
            <a:off x="3588475" y="299950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5"/>
          <p:cNvSpPr/>
          <p:nvPr/>
        </p:nvSpPr>
        <p:spPr>
          <a:xfrm>
            <a:off x="3740875" y="33542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5"/>
          <p:cNvSpPr/>
          <p:nvPr/>
        </p:nvSpPr>
        <p:spPr>
          <a:xfrm>
            <a:off x="3893275" y="375275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5"/>
          <p:cNvSpPr/>
          <p:nvPr/>
        </p:nvSpPr>
        <p:spPr>
          <a:xfrm>
            <a:off x="4045675" y="417500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5"/>
          <p:cNvSpPr/>
          <p:nvPr/>
        </p:nvSpPr>
        <p:spPr>
          <a:xfrm>
            <a:off x="4198075" y="451475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5"/>
          <p:cNvSpPr/>
          <p:nvPr/>
        </p:nvSpPr>
        <p:spPr>
          <a:xfrm>
            <a:off x="4350475" y="487825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5"/>
          <p:cNvSpPr/>
          <p:nvPr/>
        </p:nvSpPr>
        <p:spPr>
          <a:xfrm>
            <a:off x="4502875" y="52592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5"/>
          <p:cNvSpPr/>
          <p:nvPr/>
        </p:nvSpPr>
        <p:spPr>
          <a:xfrm>
            <a:off x="4655275" y="552475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5"/>
          <p:cNvSpPr/>
          <p:nvPr/>
        </p:nvSpPr>
        <p:spPr>
          <a:xfrm>
            <a:off x="4807675" y="57751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5"/>
          <p:cNvSpPr/>
          <p:nvPr/>
        </p:nvSpPr>
        <p:spPr>
          <a:xfrm>
            <a:off x="4960075" y="587762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5"/>
          <p:cNvSpPr/>
          <p:nvPr/>
        </p:nvSpPr>
        <p:spPr>
          <a:xfrm>
            <a:off x="5112475" y="5818900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5"/>
          <p:cNvSpPr/>
          <p:nvPr/>
        </p:nvSpPr>
        <p:spPr>
          <a:xfrm>
            <a:off x="5264875" y="558592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5"/>
          <p:cNvSpPr/>
          <p:nvPr/>
        </p:nvSpPr>
        <p:spPr>
          <a:xfrm>
            <a:off x="5417275" y="52592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5"/>
          <p:cNvSpPr/>
          <p:nvPr/>
        </p:nvSpPr>
        <p:spPr>
          <a:xfrm>
            <a:off x="5569675" y="48782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5"/>
          <p:cNvSpPr/>
          <p:nvPr/>
        </p:nvSpPr>
        <p:spPr>
          <a:xfrm>
            <a:off x="5722075" y="4421075"/>
            <a:ext cx="152100" cy="152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06" name="Google Shape;206;p15"/>
          <p:cNvCxnSpPr>
            <a:stCxn id="184" idx="4"/>
          </p:cNvCxnSpPr>
          <p:nvPr/>
        </p:nvCxnSpPr>
        <p:spPr>
          <a:xfrm>
            <a:off x="2597725" y="4039775"/>
            <a:ext cx="0" cy="313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7" name="Google Shape;207;p15"/>
          <p:cNvCxnSpPr>
            <a:stCxn id="185" idx="4"/>
          </p:cNvCxnSpPr>
          <p:nvPr/>
        </p:nvCxnSpPr>
        <p:spPr>
          <a:xfrm>
            <a:off x="2750125" y="3721875"/>
            <a:ext cx="0" cy="631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15"/>
          <p:cNvCxnSpPr>
            <a:stCxn id="186" idx="4"/>
          </p:cNvCxnSpPr>
          <p:nvPr/>
        </p:nvCxnSpPr>
        <p:spPr>
          <a:xfrm>
            <a:off x="2902525" y="3358350"/>
            <a:ext cx="0" cy="995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" name="Google Shape;209;p15"/>
          <p:cNvCxnSpPr>
            <a:stCxn id="187" idx="4"/>
          </p:cNvCxnSpPr>
          <p:nvPr/>
        </p:nvCxnSpPr>
        <p:spPr>
          <a:xfrm>
            <a:off x="3054925" y="3075400"/>
            <a:ext cx="0" cy="1278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0" name="Google Shape;210;p15"/>
          <p:cNvCxnSpPr>
            <a:stCxn id="188" idx="4"/>
          </p:cNvCxnSpPr>
          <p:nvPr/>
        </p:nvCxnSpPr>
        <p:spPr>
          <a:xfrm>
            <a:off x="3207325" y="2866175"/>
            <a:ext cx="0" cy="1487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1" name="Google Shape;211;p15"/>
          <p:cNvCxnSpPr>
            <a:stCxn id="189" idx="4"/>
          </p:cNvCxnSpPr>
          <p:nvPr/>
        </p:nvCxnSpPr>
        <p:spPr>
          <a:xfrm>
            <a:off x="3359725" y="2792450"/>
            <a:ext cx="0" cy="1561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2" name="Google Shape;212;p15"/>
          <p:cNvCxnSpPr>
            <a:stCxn id="190" idx="4"/>
          </p:cNvCxnSpPr>
          <p:nvPr/>
        </p:nvCxnSpPr>
        <p:spPr>
          <a:xfrm>
            <a:off x="3512125" y="2896775"/>
            <a:ext cx="0" cy="145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3" name="Google Shape;213;p15"/>
          <p:cNvCxnSpPr>
            <a:stCxn id="191" idx="4"/>
          </p:cNvCxnSpPr>
          <p:nvPr/>
        </p:nvCxnSpPr>
        <p:spPr>
          <a:xfrm>
            <a:off x="3664525" y="3151600"/>
            <a:ext cx="0" cy="1202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4" name="Google Shape;214;p15"/>
          <p:cNvCxnSpPr>
            <a:stCxn id="192" idx="4"/>
          </p:cNvCxnSpPr>
          <p:nvPr/>
        </p:nvCxnSpPr>
        <p:spPr>
          <a:xfrm>
            <a:off x="3816925" y="3506375"/>
            <a:ext cx="0" cy="847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" name="Google Shape;215;p15"/>
          <p:cNvCxnSpPr>
            <a:stCxn id="193" idx="4"/>
          </p:cNvCxnSpPr>
          <p:nvPr/>
        </p:nvCxnSpPr>
        <p:spPr>
          <a:xfrm>
            <a:off x="3969325" y="3904850"/>
            <a:ext cx="0" cy="448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6" name="Google Shape;216;p15"/>
          <p:cNvCxnSpPr>
            <a:endCxn id="195" idx="0"/>
          </p:cNvCxnSpPr>
          <p:nvPr/>
        </p:nvCxnSpPr>
        <p:spPr>
          <a:xfrm>
            <a:off x="4274125" y="4340150"/>
            <a:ext cx="0" cy="174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" name="Google Shape;217;p15"/>
          <p:cNvCxnSpPr>
            <a:endCxn id="196" idx="0"/>
          </p:cNvCxnSpPr>
          <p:nvPr/>
        </p:nvCxnSpPr>
        <p:spPr>
          <a:xfrm>
            <a:off x="4426525" y="4344550"/>
            <a:ext cx="0" cy="533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8" name="Google Shape;218;p15"/>
          <p:cNvCxnSpPr>
            <a:endCxn id="197" idx="0"/>
          </p:cNvCxnSpPr>
          <p:nvPr/>
        </p:nvCxnSpPr>
        <p:spPr>
          <a:xfrm>
            <a:off x="4578925" y="4344575"/>
            <a:ext cx="0" cy="914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" name="Google Shape;219;p15"/>
          <p:cNvCxnSpPr>
            <a:endCxn id="198" idx="0"/>
          </p:cNvCxnSpPr>
          <p:nvPr/>
        </p:nvCxnSpPr>
        <p:spPr>
          <a:xfrm>
            <a:off x="4731325" y="4344550"/>
            <a:ext cx="0" cy="1180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0" name="Google Shape;220;p15"/>
          <p:cNvCxnSpPr>
            <a:endCxn id="199" idx="0"/>
          </p:cNvCxnSpPr>
          <p:nvPr/>
        </p:nvCxnSpPr>
        <p:spPr>
          <a:xfrm>
            <a:off x="4883725" y="4344475"/>
            <a:ext cx="0" cy="1430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1" name="Google Shape;221;p15"/>
          <p:cNvCxnSpPr>
            <a:endCxn id="200" idx="0"/>
          </p:cNvCxnSpPr>
          <p:nvPr/>
        </p:nvCxnSpPr>
        <p:spPr>
          <a:xfrm>
            <a:off x="5036125" y="4344625"/>
            <a:ext cx="0" cy="1533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2" name="Google Shape;222;p15"/>
          <p:cNvCxnSpPr>
            <a:endCxn id="201" idx="0"/>
          </p:cNvCxnSpPr>
          <p:nvPr/>
        </p:nvCxnSpPr>
        <p:spPr>
          <a:xfrm>
            <a:off x="5188525" y="4344700"/>
            <a:ext cx="0" cy="1474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3" name="Google Shape;223;p15"/>
          <p:cNvCxnSpPr>
            <a:endCxn id="202" idx="0"/>
          </p:cNvCxnSpPr>
          <p:nvPr/>
        </p:nvCxnSpPr>
        <p:spPr>
          <a:xfrm>
            <a:off x="5340925" y="4344525"/>
            <a:ext cx="0" cy="1241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4" name="Google Shape;224;p15"/>
          <p:cNvCxnSpPr>
            <a:endCxn id="203" idx="0"/>
          </p:cNvCxnSpPr>
          <p:nvPr/>
        </p:nvCxnSpPr>
        <p:spPr>
          <a:xfrm>
            <a:off x="5493325" y="4344575"/>
            <a:ext cx="0" cy="914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5" name="Google Shape;225;p15"/>
          <p:cNvCxnSpPr>
            <a:endCxn id="204" idx="0"/>
          </p:cNvCxnSpPr>
          <p:nvPr/>
        </p:nvCxnSpPr>
        <p:spPr>
          <a:xfrm>
            <a:off x="5645725" y="4344575"/>
            <a:ext cx="0" cy="533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6" name="Google Shape;226;p15"/>
          <p:cNvCxnSpPr>
            <a:endCxn id="205" idx="0"/>
          </p:cNvCxnSpPr>
          <p:nvPr/>
        </p:nvCxnSpPr>
        <p:spPr>
          <a:xfrm>
            <a:off x="5798125" y="4344575"/>
            <a:ext cx="0" cy="765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7" name="Google Shape;227;p15"/>
          <p:cNvSpPr txBox="1"/>
          <p:nvPr/>
        </p:nvSpPr>
        <p:spPr>
          <a:xfrm>
            <a:off x="6255325" y="4370925"/>
            <a:ext cx="9597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  <p:sp>
        <p:nvSpPr>
          <p:cNvPr id="228" name="Google Shape;228;p15"/>
          <p:cNvSpPr txBox="1"/>
          <p:nvPr/>
        </p:nvSpPr>
        <p:spPr>
          <a:xfrm rot="-5400000">
            <a:off x="1292475" y="2612975"/>
            <a:ext cx="14169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voltage</a:t>
            </a:r>
            <a:endParaRPr sz="2400"/>
          </a:p>
        </p:txBody>
      </p:sp>
      <p:grpSp>
        <p:nvGrpSpPr>
          <p:cNvPr id="229" name="Google Shape;229;p15"/>
          <p:cNvGrpSpPr/>
          <p:nvPr/>
        </p:nvGrpSpPr>
        <p:grpSpPr>
          <a:xfrm>
            <a:off x="11734325" y="696425"/>
            <a:ext cx="5530000" cy="4248600"/>
            <a:chOff x="11734325" y="1157125"/>
            <a:chExt cx="5530000" cy="4248600"/>
          </a:xfrm>
        </p:grpSpPr>
        <p:cxnSp>
          <p:nvCxnSpPr>
            <p:cNvPr id="230" name="Google Shape;230;p15"/>
            <p:cNvCxnSpPr/>
            <p:nvPr/>
          </p:nvCxnSpPr>
          <p:spPr>
            <a:xfrm>
              <a:off x="12418575" y="1157125"/>
              <a:ext cx="0" cy="42486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15"/>
            <p:cNvCxnSpPr/>
            <p:nvPr/>
          </p:nvCxnSpPr>
          <p:spPr>
            <a:xfrm rot="10800000">
              <a:off x="12214900" y="3281425"/>
              <a:ext cx="49530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sp>
          <p:nvSpPr>
            <p:cNvPr id="232" name="Google Shape;232;p15"/>
            <p:cNvSpPr/>
            <p:nvPr/>
          </p:nvSpPr>
          <p:spPr>
            <a:xfrm>
              <a:off x="12471025" y="1646675"/>
              <a:ext cx="1743864" cy="1660950"/>
            </a:xfrm>
            <a:custGeom>
              <a:avLst/>
              <a:gdLst/>
              <a:ahLst/>
              <a:cxnLst/>
              <a:rect l="l" t="t" r="r" b="b"/>
              <a:pathLst>
                <a:path w="48954" h="66438" extrusionOk="0">
                  <a:moveTo>
                    <a:pt x="0" y="66438"/>
                  </a:moveTo>
                  <a:cubicBezTo>
                    <a:pt x="4313" y="55365"/>
                    <a:pt x="17717" y="0"/>
                    <a:pt x="25876" y="0"/>
                  </a:cubicBezTo>
                  <a:cubicBezTo>
                    <a:pt x="34035" y="0"/>
                    <a:pt x="45108" y="55365"/>
                    <a:pt x="48954" y="66438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33" name="Google Shape;233;p15"/>
            <p:cNvSpPr/>
            <p:nvPr/>
          </p:nvSpPr>
          <p:spPr>
            <a:xfrm rot="10800000" flipH="1">
              <a:off x="14183712" y="3249725"/>
              <a:ext cx="1743864" cy="1660950"/>
            </a:xfrm>
            <a:custGeom>
              <a:avLst/>
              <a:gdLst/>
              <a:ahLst/>
              <a:cxnLst/>
              <a:rect l="l" t="t" r="r" b="b"/>
              <a:pathLst>
                <a:path w="48954" h="66438" extrusionOk="0">
                  <a:moveTo>
                    <a:pt x="0" y="66438"/>
                  </a:moveTo>
                  <a:cubicBezTo>
                    <a:pt x="4313" y="55365"/>
                    <a:pt x="17717" y="0"/>
                    <a:pt x="25876" y="0"/>
                  </a:cubicBezTo>
                  <a:cubicBezTo>
                    <a:pt x="34035" y="0"/>
                    <a:pt x="45108" y="55365"/>
                    <a:pt x="48954" y="66438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cxnSp>
          <p:nvCxnSpPr>
            <p:cNvPr id="234" name="Google Shape;234;p15"/>
            <p:cNvCxnSpPr/>
            <p:nvPr/>
          </p:nvCxnSpPr>
          <p:spPr>
            <a:xfrm>
              <a:off x="12647025" y="2826250"/>
              <a:ext cx="0" cy="4641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35" name="Google Shape;235;p15"/>
            <p:cNvCxnSpPr/>
            <p:nvPr/>
          </p:nvCxnSpPr>
          <p:spPr>
            <a:xfrm>
              <a:off x="12799425" y="2658575"/>
              <a:ext cx="0" cy="6318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36" name="Google Shape;236;p15"/>
            <p:cNvCxnSpPr/>
            <p:nvPr/>
          </p:nvCxnSpPr>
          <p:spPr>
            <a:xfrm>
              <a:off x="12951825" y="2366075"/>
              <a:ext cx="0" cy="9240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15"/>
            <p:cNvCxnSpPr/>
            <p:nvPr/>
          </p:nvCxnSpPr>
          <p:spPr>
            <a:xfrm>
              <a:off x="13104225" y="2012100"/>
              <a:ext cx="0" cy="12783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38" name="Google Shape;238;p15"/>
            <p:cNvCxnSpPr/>
            <p:nvPr/>
          </p:nvCxnSpPr>
          <p:spPr>
            <a:xfrm>
              <a:off x="13256625" y="1802875"/>
              <a:ext cx="0" cy="14874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39" name="Google Shape;239;p15"/>
            <p:cNvCxnSpPr/>
            <p:nvPr/>
          </p:nvCxnSpPr>
          <p:spPr>
            <a:xfrm>
              <a:off x="13409025" y="1729150"/>
              <a:ext cx="0" cy="15612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40" name="Google Shape;240;p15"/>
            <p:cNvCxnSpPr/>
            <p:nvPr/>
          </p:nvCxnSpPr>
          <p:spPr>
            <a:xfrm>
              <a:off x="13561425" y="1833475"/>
              <a:ext cx="0" cy="14568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41" name="Google Shape;241;p15"/>
            <p:cNvCxnSpPr/>
            <p:nvPr/>
          </p:nvCxnSpPr>
          <p:spPr>
            <a:xfrm>
              <a:off x="13713825" y="2088300"/>
              <a:ext cx="0" cy="12021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42" name="Google Shape;242;p15"/>
            <p:cNvCxnSpPr/>
            <p:nvPr/>
          </p:nvCxnSpPr>
          <p:spPr>
            <a:xfrm>
              <a:off x="13866225" y="2443075"/>
              <a:ext cx="0" cy="8472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43" name="Google Shape;243;p15"/>
            <p:cNvCxnSpPr/>
            <p:nvPr/>
          </p:nvCxnSpPr>
          <p:spPr>
            <a:xfrm>
              <a:off x="14018625" y="2841550"/>
              <a:ext cx="0" cy="4488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44" name="Google Shape;244;p15"/>
            <p:cNvCxnSpPr/>
            <p:nvPr/>
          </p:nvCxnSpPr>
          <p:spPr>
            <a:xfrm>
              <a:off x="14323425" y="3276850"/>
              <a:ext cx="0" cy="1746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45" name="Google Shape;245;p15"/>
            <p:cNvCxnSpPr/>
            <p:nvPr/>
          </p:nvCxnSpPr>
          <p:spPr>
            <a:xfrm>
              <a:off x="14475825" y="3281250"/>
              <a:ext cx="0" cy="5337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46" name="Google Shape;246;p15"/>
            <p:cNvCxnSpPr/>
            <p:nvPr/>
          </p:nvCxnSpPr>
          <p:spPr>
            <a:xfrm>
              <a:off x="14628225" y="3281275"/>
              <a:ext cx="0" cy="9147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47" name="Google Shape;247;p15"/>
            <p:cNvCxnSpPr/>
            <p:nvPr/>
          </p:nvCxnSpPr>
          <p:spPr>
            <a:xfrm>
              <a:off x="14780625" y="3281250"/>
              <a:ext cx="0" cy="11802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48" name="Google Shape;248;p15"/>
            <p:cNvCxnSpPr/>
            <p:nvPr/>
          </p:nvCxnSpPr>
          <p:spPr>
            <a:xfrm>
              <a:off x="14933025" y="3281175"/>
              <a:ext cx="0" cy="13485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49" name="Google Shape;249;p15"/>
            <p:cNvCxnSpPr/>
            <p:nvPr/>
          </p:nvCxnSpPr>
          <p:spPr>
            <a:xfrm>
              <a:off x="15085425" y="3281325"/>
              <a:ext cx="0" cy="15330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50" name="Google Shape;250;p15"/>
            <p:cNvCxnSpPr/>
            <p:nvPr/>
          </p:nvCxnSpPr>
          <p:spPr>
            <a:xfrm>
              <a:off x="15237825" y="3281400"/>
              <a:ext cx="0" cy="15870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51" name="Google Shape;251;p15"/>
            <p:cNvCxnSpPr/>
            <p:nvPr/>
          </p:nvCxnSpPr>
          <p:spPr>
            <a:xfrm>
              <a:off x="15390225" y="3281225"/>
              <a:ext cx="0" cy="13710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52" name="Google Shape;252;p15"/>
            <p:cNvCxnSpPr/>
            <p:nvPr/>
          </p:nvCxnSpPr>
          <p:spPr>
            <a:xfrm>
              <a:off x="15542625" y="3281275"/>
              <a:ext cx="0" cy="9147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53" name="Google Shape;253;p15"/>
            <p:cNvCxnSpPr/>
            <p:nvPr/>
          </p:nvCxnSpPr>
          <p:spPr>
            <a:xfrm>
              <a:off x="15695025" y="3281275"/>
              <a:ext cx="0" cy="5337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54" name="Google Shape;254;p15"/>
            <p:cNvCxnSpPr/>
            <p:nvPr/>
          </p:nvCxnSpPr>
          <p:spPr>
            <a:xfrm>
              <a:off x="15847425" y="3281275"/>
              <a:ext cx="0" cy="2073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255" name="Google Shape;255;p15"/>
            <p:cNvSpPr txBox="1"/>
            <p:nvPr/>
          </p:nvSpPr>
          <p:spPr>
            <a:xfrm>
              <a:off x="16304625" y="3307625"/>
              <a:ext cx="9597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time</a:t>
              </a:r>
              <a:endParaRPr sz="2400"/>
            </a:p>
          </p:txBody>
        </p:sp>
        <p:sp>
          <p:nvSpPr>
            <p:cNvPr id="256" name="Google Shape;256;p15"/>
            <p:cNvSpPr txBox="1"/>
            <p:nvPr/>
          </p:nvSpPr>
          <p:spPr>
            <a:xfrm rot="-5400000">
              <a:off x="11341775" y="1549675"/>
              <a:ext cx="14169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voltage</a:t>
              </a:r>
              <a:endParaRPr sz="2400"/>
            </a:p>
          </p:txBody>
        </p:sp>
        <p:cxnSp>
          <p:nvCxnSpPr>
            <p:cNvPr id="257" name="Google Shape;257;p15"/>
            <p:cNvCxnSpPr/>
            <p:nvPr/>
          </p:nvCxnSpPr>
          <p:spPr>
            <a:xfrm>
              <a:off x="12336525" y="16812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8" name="Google Shape;258;p15"/>
            <p:cNvCxnSpPr/>
            <p:nvPr/>
          </p:nvCxnSpPr>
          <p:spPr>
            <a:xfrm>
              <a:off x="12336525" y="14526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9" name="Google Shape;259;p15"/>
            <p:cNvCxnSpPr/>
            <p:nvPr/>
          </p:nvCxnSpPr>
          <p:spPr>
            <a:xfrm>
              <a:off x="12336525" y="19098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0" name="Google Shape;260;p15"/>
            <p:cNvCxnSpPr/>
            <p:nvPr/>
          </p:nvCxnSpPr>
          <p:spPr>
            <a:xfrm>
              <a:off x="12336525" y="21384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1" name="Google Shape;261;p15"/>
            <p:cNvCxnSpPr/>
            <p:nvPr/>
          </p:nvCxnSpPr>
          <p:spPr>
            <a:xfrm>
              <a:off x="12336525" y="23670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2" name="Google Shape;262;p15"/>
            <p:cNvCxnSpPr/>
            <p:nvPr/>
          </p:nvCxnSpPr>
          <p:spPr>
            <a:xfrm>
              <a:off x="12336525" y="25956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3" name="Google Shape;263;p15"/>
            <p:cNvCxnSpPr/>
            <p:nvPr/>
          </p:nvCxnSpPr>
          <p:spPr>
            <a:xfrm>
              <a:off x="12336525" y="28242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4" name="Google Shape;264;p15"/>
            <p:cNvCxnSpPr/>
            <p:nvPr/>
          </p:nvCxnSpPr>
          <p:spPr>
            <a:xfrm>
              <a:off x="12336525" y="30528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5" name="Google Shape;265;p15"/>
            <p:cNvCxnSpPr/>
            <p:nvPr/>
          </p:nvCxnSpPr>
          <p:spPr>
            <a:xfrm>
              <a:off x="12336525" y="37386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6" name="Google Shape;266;p15"/>
            <p:cNvCxnSpPr/>
            <p:nvPr/>
          </p:nvCxnSpPr>
          <p:spPr>
            <a:xfrm>
              <a:off x="12336525" y="35100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7" name="Google Shape;267;p15"/>
            <p:cNvCxnSpPr/>
            <p:nvPr/>
          </p:nvCxnSpPr>
          <p:spPr>
            <a:xfrm>
              <a:off x="12336525" y="39672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8" name="Google Shape;268;p15"/>
            <p:cNvCxnSpPr/>
            <p:nvPr/>
          </p:nvCxnSpPr>
          <p:spPr>
            <a:xfrm>
              <a:off x="12336525" y="41958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9" name="Google Shape;269;p15"/>
            <p:cNvCxnSpPr/>
            <p:nvPr/>
          </p:nvCxnSpPr>
          <p:spPr>
            <a:xfrm>
              <a:off x="12336525" y="44244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0" name="Google Shape;270;p15"/>
            <p:cNvCxnSpPr/>
            <p:nvPr/>
          </p:nvCxnSpPr>
          <p:spPr>
            <a:xfrm>
              <a:off x="12336525" y="46530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1" name="Google Shape;271;p15"/>
            <p:cNvCxnSpPr/>
            <p:nvPr/>
          </p:nvCxnSpPr>
          <p:spPr>
            <a:xfrm>
              <a:off x="12336525" y="48816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2" name="Google Shape;272;p15"/>
            <p:cNvCxnSpPr/>
            <p:nvPr/>
          </p:nvCxnSpPr>
          <p:spPr>
            <a:xfrm>
              <a:off x="12418575" y="3281425"/>
              <a:ext cx="2298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3" name="Google Shape;273;p15"/>
            <p:cNvCxnSpPr/>
            <p:nvPr/>
          </p:nvCxnSpPr>
          <p:spPr>
            <a:xfrm>
              <a:off x="12641325" y="28242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4" name="Google Shape;274;p15"/>
            <p:cNvCxnSpPr/>
            <p:nvPr/>
          </p:nvCxnSpPr>
          <p:spPr>
            <a:xfrm>
              <a:off x="12793725" y="25956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15"/>
            <p:cNvCxnSpPr/>
            <p:nvPr/>
          </p:nvCxnSpPr>
          <p:spPr>
            <a:xfrm>
              <a:off x="12946125" y="23670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" name="Google Shape;276;p15"/>
            <p:cNvCxnSpPr/>
            <p:nvPr/>
          </p:nvCxnSpPr>
          <p:spPr>
            <a:xfrm>
              <a:off x="13098525" y="19098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7" name="Google Shape;277;p15"/>
            <p:cNvCxnSpPr/>
            <p:nvPr/>
          </p:nvCxnSpPr>
          <p:spPr>
            <a:xfrm>
              <a:off x="13250925" y="16812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15"/>
            <p:cNvCxnSpPr/>
            <p:nvPr/>
          </p:nvCxnSpPr>
          <p:spPr>
            <a:xfrm>
              <a:off x="13403325" y="16812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15"/>
            <p:cNvCxnSpPr/>
            <p:nvPr/>
          </p:nvCxnSpPr>
          <p:spPr>
            <a:xfrm>
              <a:off x="13555725" y="19098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15"/>
            <p:cNvCxnSpPr/>
            <p:nvPr/>
          </p:nvCxnSpPr>
          <p:spPr>
            <a:xfrm>
              <a:off x="13708125" y="21384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1" name="Google Shape;281;p15"/>
            <p:cNvCxnSpPr/>
            <p:nvPr/>
          </p:nvCxnSpPr>
          <p:spPr>
            <a:xfrm>
              <a:off x="13860525" y="23670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2" name="Google Shape;282;p15"/>
            <p:cNvCxnSpPr/>
            <p:nvPr/>
          </p:nvCxnSpPr>
          <p:spPr>
            <a:xfrm>
              <a:off x="14012925" y="28242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" name="Google Shape;283;p15"/>
            <p:cNvCxnSpPr/>
            <p:nvPr/>
          </p:nvCxnSpPr>
          <p:spPr>
            <a:xfrm>
              <a:off x="14165325" y="32814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15"/>
            <p:cNvCxnSpPr/>
            <p:nvPr/>
          </p:nvCxnSpPr>
          <p:spPr>
            <a:xfrm>
              <a:off x="14317725" y="35100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" name="Google Shape;285;p15"/>
            <p:cNvCxnSpPr/>
            <p:nvPr/>
          </p:nvCxnSpPr>
          <p:spPr>
            <a:xfrm>
              <a:off x="14470125" y="39672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6" name="Google Shape;286;p15"/>
            <p:cNvCxnSpPr/>
            <p:nvPr/>
          </p:nvCxnSpPr>
          <p:spPr>
            <a:xfrm>
              <a:off x="14622525" y="41958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7" name="Google Shape;287;p15"/>
            <p:cNvCxnSpPr/>
            <p:nvPr/>
          </p:nvCxnSpPr>
          <p:spPr>
            <a:xfrm>
              <a:off x="14774925" y="44244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8" name="Google Shape;288;p15"/>
            <p:cNvCxnSpPr/>
            <p:nvPr/>
          </p:nvCxnSpPr>
          <p:spPr>
            <a:xfrm>
              <a:off x="14927325" y="46530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9" name="Google Shape;289;p15"/>
            <p:cNvCxnSpPr/>
            <p:nvPr/>
          </p:nvCxnSpPr>
          <p:spPr>
            <a:xfrm>
              <a:off x="15079725" y="48816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0" name="Google Shape;290;p15"/>
            <p:cNvCxnSpPr/>
            <p:nvPr/>
          </p:nvCxnSpPr>
          <p:spPr>
            <a:xfrm>
              <a:off x="15232125" y="48816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1" name="Google Shape;291;p15"/>
            <p:cNvCxnSpPr/>
            <p:nvPr/>
          </p:nvCxnSpPr>
          <p:spPr>
            <a:xfrm>
              <a:off x="15384525" y="46530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2" name="Google Shape;292;p15"/>
            <p:cNvCxnSpPr/>
            <p:nvPr/>
          </p:nvCxnSpPr>
          <p:spPr>
            <a:xfrm>
              <a:off x="15536925" y="41958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3" name="Google Shape;293;p15"/>
            <p:cNvCxnSpPr/>
            <p:nvPr/>
          </p:nvCxnSpPr>
          <p:spPr>
            <a:xfrm>
              <a:off x="15689325" y="37386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4" name="Google Shape;294;p15"/>
            <p:cNvCxnSpPr/>
            <p:nvPr/>
          </p:nvCxnSpPr>
          <p:spPr>
            <a:xfrm>
              <a:off x="15841725" y="35100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5" name="Google Shape;295;p15"/>
            <p:cNvCxnSpPr/>
            <p:nvPr/>
          </p:nvCxnSpPr>
          <p:spPr>
            <a:xfrm>
              <a:off x="15994125" y="32814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6" name="Google Shape;296;p15"/>
            <p:cNvCxnSpPr/>
            <p:nvPr/>
          </p:nvCxnSpPr>
          <p:spPr>
            <a:xfrm>
              <a:off x="12641325" y="2824225"/>
              <a:ext cx="0" cy="4548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7" name="Google Shape;297;p15"/>
            <p:cNvCxnSpPr/>
            <p:nvPr/>
          </p:nvCxnSpPr>
          <p:spPr>
            <a:xfrm rot="10800000">
              <a:off x="12793725" y="2600125"/>
              <a:ext cx="0" cy="224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15"/>
            <p:cNvCxnSpPr/>
            <p:nvPr/>
          </p:nvCxnSpPr>
          <p:spPr>
            <a:xfrm rot="10800000">
              <a:off x="12946125" y="2371525"/>
              <a:ext cx="0" cy="224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9" name="Google Shape;299;p15"/>
            <p:cNvCxnSpPr/>
            <p:nvPr/>
          </p:nvCxnSpPr>
          <p:spPr>
            <a:xfrm rot="10800000">
              <a:off x="13098525" y="1910425"/>
              <a:ext cx="0" cy="4566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0" name="Google Shape;300;p15"/>
            <p:cNvCxnSpPr/>
            <p:nvPr/>
          </p:nvCxnSpPr>
          <p:spPr>
            <a:xfrm rot="10800000">
              <a:off x="13250925" y="1681725"/>
              <a:ext cx="0" cy="236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1" name="Google Shape;301;p15"/>
            <p:cNvCxnSpPr/>
            <p:nvPr/>
          </p:nvCxnSpPr>
          <p:spPr>
            <a:xfrm rot="10800000">
              <a:off x="13555725" y="1681725"/>
              <a:ext cx="0" cy="236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2" name="Google Shape;302;p15"/>
            <p:cNvCxnSpPr/>
            <p:nvPr/>
          </p:nvCxnSpPr>
          <p:spPr>
            <a:xfrm rot="10800000">
              <a:off x="13708125" y="1910325"/>
              <a:ext cx="0" cy="236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3" name="Google Shape;303;p15"/>
            <p:cNvCxnSpPr/>
            <p:nvPr/>
          </p:nvCxnSpPr>
          <p:spPr>
            <a:xfrm rot="10800000">
              <a:off x="13860525" y="2138925"/>
              <a:ext cx="0" cy="236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4" name="Google Shape;304;p15"/>
            <p:cNvCxnSpPr/>
            <p:nvPr/>
          </p:nvCxnSpPr>
          <p:spPr>
            <a:xfrm rot="10800000">
              <a:off x="14012925" y="2367550"/>
              <a:ext cx="0" cy="4602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5" name="Google Shape;305;p15"/>
            <p:cNvCxnSpPr/>
            <p:nvPr/>
          </p:nvCxnSpPr>
          <p:spPr>
            <a:xfrm rot="10800000">
              <a:off x="14165325" y="2824750"/>
              <a:ext cx="0" cy="4602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6" name="Google Shape;306;p15"/>
            <p:cNvCxnSpPr/>
            <p:nvPr/>
          </p:nvCxnSpPr>
          <p:spPr>
            <a:xfrm rot="10800000">
              <a:off x="14317725" y="3281925"/>
              <a:ext cx="0" cy="236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7" name="Google Shape;307;p15"/>
            <p:cNvCxnSpPr/>
            <p:nvPr/>
          </p:nvCxnSpPr>
          <p:spPr>
            <a:xfrm rot="10800000">
              <a:off x="14470125" y="3510625"/>
              <a:ext cx="0" cy="4590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8" name="Google Shape;308;p15"/>
            <p:cNvCxnSpPr/>
            <p:nvPr/>
          </p:nvCxnSpPr>
          <p:spPr>
            <a:xfrm rot="10800000">
              <a:off x="14622525" y="3973225"/>
              <a:ext cx="0" cy="2250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9" name="Google Shape;309;p15"/>
            <p:cNvCxnSpPr/>
            <p:nvPr/>
          </p:nvCxnSpPr>
          <p:spPr>
            <a:xfrm rot="10800000">
              <a:off x="14774925" y="4201825"/>
              <a:ext cx="0" cy="2250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0" name="Google Shape;310;p15"/>
            <p:cNvCxnSpPr/>
            <p:nvPr/>
          </p:nvCxnSpPr>
          <p:spPr>
            <a:xfrm rot="10800000">
              <a:off x="14927325" y="4430425"/>
              <a:ext cx="0" cy="2250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1" name="Google Shape;311;p15"/>
            <p:cNvCxnSpPr/>
            <p:nvPr/>
          </p:nvCxnSpPr>
          <p:spPr>
            <a:xfrm rot="10800000">
              <a:off x="15079725" y="4659025"/>
              <a:ext cx="0" cy="2250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2" name="Google Shape;312;p15"/>
            <p:cNvCxnSpPr/>
            <p:nvPr/>
          </p:nvCxnSpPr>
          <p:spPr>
            <a:xfrm rot="10800000">
              <a:off x="15384525" y="4659025"/>
              <a:ext cx="0" cy="2250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3" name="Google Shape;313;p15"/>
            <p:cNvCxnSpPr/>
            <p:nvPr/>
          </p:nvCxnSpPr>
          <p:spPr>
            <a:xfrm rot="10800000">
              <a:off x="15536925" y="4193425"/>
              <a:ext cx="0" cy="4620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4" name="Google Shape;314;p15"/>
            <p:cNvCxnSpPr/>
            <p:nvPr/>
          </p:nvCxnSpPr>
          <p:spPr>
            <a:xfrm rot="10800000">
              <a:off x="15689325" y="3736225"/>
              <a:ext cx="0" cy="4620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5" name="Google Shape;315;p15"/>
            <p:cNvCxnSpPr/>
            <p:nvPr/>
          </p:nvCxnSpPr>
          <p:spPr>
            <a:xfrm rot="10800000">
              <a:off x="15841725" y="3507675"/>
              <a:ext cx="0" cy="2382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6" name="Google Shape;316;p15"/>
            <p:cNvCxnSpPr/>
            <p:nvPr/>
          </p:nvCxnSpPr>
          <p:spPr>
            <a:xfrm rot="10800000">
              <a:off x="15994125" y="3279075"/>
              <a:ext cx="0" cy="2382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17" name="Google Shape;317;p15"/>
          <p:cNvGrpSpPr/>
          <p:nvPr/>
        </p:nvGrpSpPr>
        <p:grpSpPr>
          <a:xfrm>
            <a:off x="11734325" y="5524750"/>
            <a:ext cx="5530000" cy="4248600"/>
            <a:chOff x="11710825" y="5796025"/>
            <a:chExt cx="5530000" cy="4248600"/>
          </a:xfrm>
        </p:grpSpPr>
        <p:cxnSp>
          <p:nvCxnSpPr>
            <p:cNvPr id="318" name="Google Shape;318;p15"/>
            <p:cNvCxnSpPr/>
            <p:nvPr/>
          </p:nvCxnSpPr>
          <p:spPr>
            <a:xfrm>
              <a:off x="12395075" y="5796025"/>
              <a:ext cx="0" cy="42486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9" name="Google Shape;319;p15"/>
            <p:cNvCxnSpPr/>
            <p:nvPr/>
          </p:nvCxnSpPr>
          <p:spPr>
            <a:xfrm rot="10800000">
              <a:off x="12191400" y="7920325"/>
              <a:ext cx="49530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sp>
          <p:nvSpPr>
            <p:cNvPr id="320" name="Google Shape;320;p15"/>
            <p:cNvSpPr/>
            <p:nvPr/>
          </p:nvSpPr>
          <p:spPr>
            <a:xfrm>
              <a:off x="12447525" y="6285575"/>
              <a:ext cx="1743864" cy="1660950"/>
            </a:xfrm>
            <a:custGeom>
              <a:avLst/>
              <a:gdLst/>
              <a:ahLst/>
              <a:cxnLst/>
              <a:rect l="l" t="t" r="r" b="b"/>
              <a:pathLst>
                <a:path w="48954" h="66438" extrusionOk="0">
                  <a:moveTo>
                    <a:pt x="0" y="66438"/>
                  </a:moveTo>
                  <a:cubicBezTo>
                    <a:pt x="4313" y="55365"/>
                    <a:pt x="17717" y="0"/>
                    <a:pt x="25876" y="0"/>
                  </a:cubicBezTo>
                  <a:cubicBezTo>
                    <a:pt x="34035" y="0"/>
                    <a:pt x="45108" y="55365"/>
                    <a:pt x="48954" y="66438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21" name="Google Shape;321;p15"/>
            <p:cNvSpPr/>
            <p:nvPr/>
          </p:nvSpPr>
          <p:spPr>
            <a:xfrm rot="10800000" flipH="1">
              <a:off x="14160212" y="7888625"/>
              <a:ext cx="1743864" cy="1660950"/>
            </a:xfrm>
            <a:custGeom>
              <a:avLst/>
              <a:gdLst/>
              <a:ahLst/>
              <a:cxnLst/>
              <a:rect l="l" t="t" r="r" b="b"/>
              <a:pathLst>
                <a:path w="48954" h="66438" extrusionOk="0">
                  <a:moveTo>
                    <a:pt x="0" y="66438"/>
                  </a:moveTo>
                  <a:cubicBezTo>
                    <a:pt x="4313" y="55365"/>
                    <a:pt x="17717" y="0"/>
                    <a:pt x="25876" y="0"/>
                  </a:cubicBezTo>
                  <a:cubicBezTo>
                    <a:pt x="34035" y="0"/>
                    <a:pt x="45108" y="55365"/>
                    <a:pt x="48954" y="66438"/>
                  </a:cubicBezTo>
                </a:path>
              </a:pathLst>
            </a:custGeom>
            <a:noFill/>
            <a:ln w="1905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cxnSp>
          <p:nvCxnSpPr>
            <p:cNvPr id="322" name="Google Shape;322;p15"/>
            <p:cNvCxnSpPr/>
            <p:nvPr/>
          </p:nvCxnSpPr>
          <p:spPr>
            <a:xfrm>
              <a:off x="12775925" y="7297475"/>
              <a:ext cx="0" cy="6318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23" name="Google Shape;323;p15"/>
            <p:cNvCxnSpPr/>
            <p:nvPr/>
          </p:nvCxnSpPr>
          <p:spPr>
            <a:xfrm>
              <a:off x="12928325" y="7004975"/>
              <a:ext cx="0" cy="9240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24" name="Google Shape;324;p15"/>
            <p:cNvCxnSpPr/>
            <p:nvPr/>
          </p:nvCxnSpPr>
          <p:spPr>
            <a:xfrm>
              <a:off x="13080725" y="6651000"/>
              <a:ext cx="0" cy="12783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25" name="Google Shape;325;p15"/>
            <p:cNvCxnSpPr/>
            <p:nvPr/>
          </p:nvCxnSpPr>
          <p:spPr>
            <a:xfrm>
              <a:off x="13233125" y="6441775"/>
              <a:ext cx="0" cy="14874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26" name="Google Shape;326;p15"/>
            <p:cNvCxnSpPr/>
            <p:nvPr/>
          </p:nvCxnSpPr>
          <p:spPr>
            <a:xfrm>
              <a:off x="13385525" y="6368050"/>
              <a:ext cx="0" cy="15612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15"/>
            <p:cNvCxnSpPr/>
            <p:nvPr/>
          </p:nvCxnSpPr>
          <p:spPr>
            <a:xfrm>
              <a:off x="13537925" y="6472375"/>
              <a:ext cx="0" cy="14568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15"/>
            <p:cNvCxnSpPr/>
            <p:nvPr/>
          </p:nvCxnSpPr>
          <p:spPr>
            <a:xfrm>
              <a:off x="13690325" y="6727200"/>
              <a:ext cx="0" cy="12021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29" name="Google Shape;329;p15"/>
            <p:cNvCxnSpPr/>
            <p:nvPr/>
          </p:nvCxnSpPr>
          <p:spPr>
            <a:xfrm>
              <a:off x="13842725" y="7081975"/>
              <a:ext cx="0" cy="8472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15"/>
            <p:cNvCxnSpPr/>
            <p:nvPr/>
          </p:nvCxnSpPr>
          <p:spPr>
            <a:xfrm>
              <a:off x="13995125" y="7480450"/>
              <a:ext cx="0" cy="4488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15"/>
            <p:cNvCxnSpPr/>
            <p:nvPr/>
          </p:nvCxnSpPr>
          <p:spPr>
            <a:xfrm>
              <a:off x="14299925" y="7915750"/>
              <a:ext cx="0" cy="1746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15"/>
            <p:cNvCxnSpPr/>
            <p:nvPr/>
          </p:nvCxnSpPr>
          <p:spPr>
            <a:xfrm>
              <a:off x="14452325" y="7920150"/>
              <a:ext cx="0" cy="5337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33" name="Google Shape;333;p15"/>
            <p:cNvCxnSpPr/>
            <p:nvPr/>
          </p:nvCxnSpPr>
          <p:spPr>
            <a:xfrm>
              <a:off x="14604725" y="7920175"/>
              <a:ext cx="0" cy="9147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34" name="Google Shape;334;p15"/>
            <p:cNvCxnSpPr/>
            <p:nvPr/>
          </p:nvCxnSpPr>
          <p:spPr>
            <a:xfrm>
              <a:off x="14757125" y="7920150"/>
              <a:ext cx="0" cy="11802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35" name="Google Shape;335;p15"/>
            <p:cNvCxnSpPr/>
            <p:nvPr/>
          </p:nvCxnSpPr>
          <p:spPr>
            <a:xfrm>
              <a:off x="14909525" y="7920075"/>
              <a:ext cx="0" cy="13485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36" name="Google Shape;336;p15"/>
            <p:cNvCxnSpPr/>
            <p:nvPr/>
          </p:nvCxnSpPr>
          <p:spPr>
            <a:xfrm>
              <a:off x="15061925" y="7920225"/>
              <a:ext cx="0" cy="15330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15"/>
            <p:cNvCxnSpPr/>
            <p:nvPr/>
          </p:nvCxnSpPr>
          <p:spPr>
            <a:xfrm>
              <a:off x="15214325" y="7920300"/>
              <a:ext cx="0" cy="15870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38" name="Google Shape;338;p15"/>
            <p:cNvCxnSpPr/>
            <p:nvPr/>
          </p:nvCxnSpPr>
          <p:spPr>
            <a:xfrm>
              <a:off x="15366725" y="7920125"/>
              <a:ext cx="0" cy="13710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39" name="Google Shape;339;p15"/>
            <p:cNvCxnSpPr/>
            <p:nvPr/>
          </p:nvCxnSpPr>
          <p:spPr>
            <a:xfrm>
              <a:off x="15519125" y="7920175"/>
              <a:ext cx="0" cy="9147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40" name="Google Shape;340;p15"/>
            <p:cNvCxnSpPr/>
            <p:nvPr/>
          </p:nvCxnSpPr>
          <p:spPr>
            <a:xfrm>
              <a:off x="15671525" y="7920175"/>
              <a:ext cx="0" cy="5337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41" name="Google Shape;341;p15"/>
            <p:cNvCxnSpPr/>
            <p:nvPr/>
          </p:nvCxnSpPr>
          <p:spPr>
            <a:xfrm>
              <a:off x="15823925" y="7920175"/>
              <a:ext cx="0" cy="2073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342" name="Google Shape;342;p15"/>
            <p:cNvSpPr txBox="1"/>
            <p:nvPr/>
          </p:nvSpPr>
          <p:spPr>
            <a:xfrm>
              <a:off x="16281125" y="7946525"/>
              <a:ext cx="9597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time</a:t>
              </a:r>
              <a:endParaRPr sz="2400"/>
            </a:p>
          </p:txBody>
        </p:sp>
        <p:sp>
          <p:nvSpPr>
            <p:cNvPr id="343" name="Google Shape;343;p15"/>
            <p:cNvSpPr txBox="1"/>
            <p:nvPr/>
          </p:nvSpPr>
          <p:spPr>
            <a:xfrm rot="-5400000">
              <a:off x="11318275" y="6188575"/>
              <a:ext cx="14169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voltage</a:t>
              </a:r>
              <a:endParaRPr sz="2400"/>
            </a:p>
          </p:txBody>
        </p:sp>
        <p:cxnSp>
          <p:nvCxnSpPr>
            <p:cNvPr id="344" name="Google Shape;344;p15"/>
            <p:cNvCxnSpPr/>
            <p:nvPr/>
          </p:nvCxnSpPr>
          <p:spPr>
            <a:xfrm>
              <a:off x="12395075" y="7920325"/>
              <a:ext cx="2298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" name="Google Shape;345;p15"/>
            <p:cNvCxnSpPr/>
            <p:nvPr/>
          </p:nvCxnSpPr>
          <p:spPr>
            <a:xfrm>
              <a:off x="12611825" y="7586200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" name="Google Shape;346;p15"/>
            <p:cNvCxnSpPr/>
            <p:nvPr/>
          </p:nvCxnSpPr>
          <p:spPr>
            <a:xfrm>
              <a:off x="12770225" y="72345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" name="Google Shape;347;p15"/>
            <p:cNvCxnSpPr/>
            <p:nvPr/>
          </p:nvCxnSpPr>
          <p:spPr>
            <a:xfrm>
              <a:off x="12922625" y="68733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" name="Google Shape;348;p15"/>
            <p:cNvCxnSpPr/>
            <p:nvPr/>
          </p:nvCxnSpPr>
          <p:spPr>
            <a:xfrm>
              <a:off x="13075025" y="65487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15"/>
            <p:cNvCxnSpPr/>
            <p:nvPr/>
          </p:nvCxnSpPr>
          <p:spPr>
            <a:xfrm>
              <a:off x="13227425" y="6368050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15"/>
            <p:cNvCxnSpPr/>
            <p:nvPr/>
          </p:nvCxnSpPr>
          <p:spPr>
            <a:xfrm>
              <a:off x="13379825" y="62791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" name="Google Shape;351;p15"/>
            <p:cNvCxnSpPr/>
            <p:nvPr/>
          </p:nvCxnSpPr>
          <p:spPr>
            <a:xfrm>
              <a:off x="13532225" y="64166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15"/>
            <p:cNvCxnSpPr/>
            <p:nvPr/>
          </p:nvCxnSpPr>
          <p:spPr>
            <a:xfrm>
              <a:off x="13684625" y="6651000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15"/>
            <p:cNvCxnSpPr/>
            <p:nvPr/>
          </p:nvCxnSpPr>
          <p:spPr>
            <a:xfrm>
              <a:off x="13837025" y="70059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15"/>
            <p:cNvCxnSpPr/>
            <p:nvPr/>
          </p:nvCxnSpPr>
          <p:spPr>
            <a:xfrm>
              <a:off x="13989425" y="74109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15"/>
            <p:cNvCxnSpPr/>
            <p:nvPr/>
          </p:nvCxnSpPr>
          <p:spPr>
            <a:xfrm>
              <a:off x="14141825" y="79203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15"/>
            <p:cNvCxnSpPr/>
            <p:nvPr/>
          </p:nvCxnSpPr>
          <p:spPr>
            <a:xfrm>
              <a:off x="14294225" y="81489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" name="Google Shape;357;p15"/>
            <p:cNvCxnSpPr/>
            <p:nvPr/>
          </p:nvCxnSpPr>
          <p:spPr>
            <a:xfrm>
              <a:off x="14446625" y="8553900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" name="Google Shape;358;p15"/>
            <p:cNvCxnSpPr/>
            <p:nvPr/>
          </p:nvCxnSpPr>
          <p:spPr>
            <a:xfrm>
              <a:off x="14599025" y="887947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9" name="Google Shape;359;p15"/>
            <p:cNvCxnSpPr/>
            <p:nvPr/>
          </p:nvCxnSpPr>
          <p:spPr>
            <a:xfrm>
              <a:off x="14751425" y="91818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" name="Google Shape;360;p15"/>
            <p:cNvCxnSpPr/>
            <p:nvPr/>
          </p:nvCxnSpPr>
          <p:spPr>
            <a:xfrm>
              <a:off x="14903825" y="94104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" name="Google Shape;361;p15"/>
            <p:cNvCxnSpPr/>
            <p:nvPr/>
          </p:nvCxnSpPr>
          <p:spPr>
            <a:xfrm>
              <a:off x="15056225" y="954957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2" name="Google Shape;362;p15"/>
            <p:cNvCxnSpPr/>
            <p:nvPr/>
          </p:nvCxnSpPr>
          <p:spPr>
            <a:xfrm>
              <a:off x="15208625" y="94831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3" name="Google Shape;363;p15"/>
            <p:cNvCxnSpPr/>
            <p:nvPr/>
          </p:nvCxnSpPr>
          <p:spPr>
            <a:xfrm>
              <a:off x="15361025" y="9243450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4" name="Google Shape;364;p15"/>
            <p:cNvCxnSpPr/>
            <p:nvPr/>
          </p:nvCxnSpPr>
          <p:spPr>
            <a:xfrm>
              <a:off x="15513425" y="887947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5" name="Google Shape;365;p15"/>
            <p:cNvCxnSpPr/>
            <p:nvPr/>
          </p:nvCxnSpPr>
          <p:spPr>
            <a:xfrm>
              <a:off x="15665825" y="848567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6" name="Google Shape;366;p15"/>
            <p:cNvCxnSpPr/>
            <p:nvPr/>
          </p:nvCxnSpPr>
          <p:spPr>
            <a:xfrm>
              <a:off x="15818225" y="8090350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7" name="Google Shape;367;p15"/>
            <p:cNvCxnSpPr/>
            <p:nvPr/>
          </p:nvCxnSpPr>
          <p:spPr>
            <a:xfrm>
              <a:off x="15970625" y="7920325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8" name="Google Shape;368;p15"/>
            <p:cNvCxnSpPr/>
            <p:nvPr/>
          </p:nvCxnSpPr>
          <p:spPr>
            <a:xfrm>
              <a:off x="12617825" y="7589350"/>
              <a:ext cx="0" cy="3285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9" name="Google Shape;369;p15"/>
            <p:cNvCxnSpPr/>
            <p:nvPr/>
          </p:nvCxnSpPr>
          <p:spPr>
            <a:xfrm rot="10800000">
              <a:off x="12770225" y="7238950"/>
              <a:ext cx="0" cy="3504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0" name="Google Shape;370;p15"/>
            <p:cNvCxnSpPr/>
            <p:nvPr/>
          </p:nvCxnSpPr>
          <p:spPr>
            <a:xfrm rot="10800000">
              <a:off x="12922625" y="6873325"/>
              <a:ext cx="0" cy="3612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1" name="Google Shape;371;p15"/>
            <p:cNvCxnSpPr/>
            <p:nvPr/>
          </p:nvCxnSpPr>
          <p:spPr>
            <a:xfrm rot="10800000">
              <a:off x="13075025" y="6549325"/>
              <a:ext cx="0" cy="3240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2" name="Google Shape;372;p15"/>
            <p:cNvCxnSpPr/>
            <p:nvPr/>
          </p:nvCxnSpPr>
          <p:spPr>
            <a:xfrm rot="10800000">
              <a:off x="13227425" y="6366225"/>
              <a:ext cx="0" cy="1905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3" name="Google Shape;373;p15"/>
            <p:cNvCxnSpPr/>
            <p:nvPr/>
          </p:nvCxnSpPr>
          <p:spPr>
            <a:xfrm rot="10800000">
              <a:off x="13532225" y="6276500"/>
              <a:ext cx="0" cy="1344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4" name="Google Shape;374;p15"/>
            <p:cNvCxnSpPr/>
            <p:nvPr/>
          </p:nvCxnSpPr>
          <p:spPr>
            <a:xfrm rot="10800000">
              <a:off x="13684625" y="6414900"/>
              <a:ext cx="0" cy="236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5" name="Google Shape;375;p15"/>
            <p:cNvCxnSpPr/>
            <p:nvPr/>
          </p:nvCxnSpPr>
          <p:spPr>
            <a:xfrm rot="10800000">
              <a:off x="13837025" y="6649425"/>
              <a:ext cx="0" cy="3645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6" name="Google Shape;376;p15"/>
            <p:cNvCxnSpPr/>
            <p:nvPr/>
          </p:nvCxnSpPr>
          <p:spPr>
            <a:xfrm rot="10800000">
              <a:off x="13989425" y="7006525"/>
              <a:ext cx="0" cy="4038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7" name="Google Shape;377;p15"/>
            <p:cNvCxnSpPr/>
            <p:nvPr/>
          </p:nvCxnSpPr>
          <p:spPr>
            <a:xfrm rot="10800000">
              <a:off x="14141825" y="7421675"/>
              <a:ext cx="0" cy="4026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8" name="Google Shape;378;p15"/>
            <p:cNvCxnSpPr/>
            <p:nvPr/>
          </p:nvCxnSpPr>
          <p:spPr>
            <a:xfrm rot="10800000">
              <a:off x="14294225" y="7820625"/>
              <a:ext cx="0" cy="3363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" name="Google Shape;379;p15"/>
            <p:cNvCxnSpPr/>
            <p:nvPr/>
          </p:nvCxnSpPr>
          <p:spPr>
            <a:xfrm rot="10800000">
              <a:off x="14446625" y="8149525"/>
              <a:ext cx="0" cy="3945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0" name="Google Shape;380;p15"/>
            <p:cNvCxnSpPr/>
            <p:nvPr/>
          </p:nvCxnSpPr>
          <p:spPr>
            <a:xfrm rot="10800000">
              <a:off x="14599025" y="8543950"/>
              <a:ext cx="0" cy="335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" name="Google Shape;381;p15"/>
            <p:cNvCxnSpPr/>
            <p:nvPr/>
          </p:nvCxnSpPr>
          <p:spPr>
            <a:xfrm rot="10800000">
              <a:off x="14751425" y="8879475"/>
              <a:ext cx="0" cy="2985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" name="Google Shape;382;p15"/>
            <p:cNvCxnSpPr/>
            <p:nvPr/>
          </p:nvCxnSpPr>
          <p:spPr>
            <a:xfrm rot="10800000">
              <a:off x="14903825" y="9179425"/>
              <a:ext cx="0" cy="2250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3" name="Google Shape;383;p15"/>
            <p:cNvCxnSpPr/>
            <p:nvPr/>
          </p:nvCxnSpPr>
          <p:spPr>
            <a:xfrm rot="10800000">
              <a:off x="15056225" y="9416675"/>
              <a:ext cx="0" cy="1329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" name="Google Shape;384;p15"/>
            <p:cNvCxnSpPr/>
            <p:nvPr/>
          </p:nvCxnSpPr>
          <p:spPr>
            <a:xfrm rot="10800000">
              <a:off x="15361025" y="9252475"/>
              <a:ext cx="0" cy="2313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" name="Google Shape;385;p15"/>
            <p:cNvCxnSpPr/>
            <p:nvPr/>
          </p:nvCxnSpPr>
          <p:spPr>
            <a:xfrm rot="10800000">
              <a:off x="15513425" y="8879400"/>
              <a:ext cx="0" cy="3657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15"/>
            <p:cNvCxnSpPr/>
            <p:nvPr/>
          </p:nvCxnSpPr>
          <p:spPr>
            <a:xfrm rot="10800000">
              <a:off x="15665825" y="8485750"/>
              <a:ext cx="0" cy="3939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" name="Google Shape;387;p15"/>
            <p:cNvCxnSpPr/>
            <p:nvPr/>
          </p:nvCxnSpPr>
          <p:spPr>
            <a:xfrm rot="10800000">
              <a:off x="15818225" y="8092675"/>
              <a:ext cx="0" cy="3954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" name="Google Shape;388;p15"/>
            <p:cNvCxnSpPr/>
            <p:nvPr/>
          </p:nvCxnSpPr>
          <p:spPr>
            <a:xfrm rot="10800000">
              <a:off x="15970625" y="7918050"/>
              <a:ext cx="0" cy="1710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15"/>
            <p:cNvCxnSpPr/>
            <p:nvPr/>
          </p:nvCxnSpPr>
          <p:spPr>
            <a:xfrm rot="10800000">
              <a:off x="13379825" y="6289950"/>
              <a:ext cx="0" cy="762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0" name="Google Shape;390;p15"/>
            <p:cNvCxnSpPr/>
            <p:nvPr/>
          </p:nvCxnSpPr>
          <p:spPr>
            <a:xfrm>
              <a:off x="14141825" y="7816400"/>
              <a:ext cx="1641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" name="Google Shape;391;p15"/>
            <p:cNvCxnSpPr/>
            <p:nvPr/>
          </p:nvCxnSpPr>
          <p:spPr>
            <a:xfrm rot="10800000">
              <a:off x="15208625" y="9483225"/>
              <a:ext cx="0" cy="714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92" name="Google Shape;392;p15"/>
          <p:cNvSpPr txBox="1"/>
          <p:nvPr/>
        </p:nvSpPr>
        <p:spPr>
          <a:xfrm>
            <a:off x="12470400" y="145450"/>
            <a:ext cx="5817600" cy="10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4-bit Quantization (16 levels)</a:t>
            </a:r>
            <a:endParaRPr sz="2400"/>
          </a:p>
        </p:txBody>
      </p:sp>
      <p:sp>
        <p:nvSpPr>
          <p:cNvPr id="393" name="Google Shape;393;p15"/>
          <p:cNvSpPr txBox="1"/>
          <p:nvPr/>
        </p:nvSpPr>
        <p:spPr>
          <a:xfrm>
            <a:off x="12470400" y="4878275"/>
            <a:ext cx="5817600" cy="10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16-bit Quantization (65,536 levels)</a:t>
            </a:r>
            <a:endParaRPr sz="2400"/>
          </a:p>
        </p:txBody>
      </p:sp>
      <p:sp>
        <p:nvSpPr>
          <p:cNvPr id="394" name="Google Shape;394;p15"/>
          <p:cNvSpPr txBox="1"/>
          <p:nvPr/>
        </p:nvSpPr>
        <p:spPr>
          <a:xfrm>
            <a:off x="1922425" y="6856875"/>
            <a:ext cx="7751400" cy="10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Sampling period (T): 62.5 μs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Sampling rate (f</a:t>
            </a:r>
            <a:r>
              <a:rPr lang="en" sz="3000" baseline="-25000"/>
              <a:t>s</a:t>
            </a:r>
            <a:r>
              <a:rPr lang="en" sz="3000"/>
              <a:t>): 1/</a:t>
            </a:r>
            <a:r>
              <a:rPr lang="en" sz="3000">
                <a:solidFill>
                  <a:schemeClr val="dk1"/>
                </a:solidFill>
              </a:rPr>
              <a:t>62.5 μs = 16 kHz</a:t>
            </a:r>
            <a:endParaRPr sz="3000"/>
          </a:p>
        </p:txBody>
      </p:sp>
      <p:cxnSp>
        <p:nvCxnSpPr>
          <p:cNvPr id="395" name="Google Shape;395;p15"/>
          <p:cNvCxnSpPr/>
          <p:nvPr/>
        </p:nvCxnSpPr>
        <p:spPr>
          <a:xfrm>
            <a:off x="2894575" y="4789625"/>
            <a:ext cx="162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6" name="Google Shape;396;p15"/>
          <p:cNvCxnSpPr/>
          <p:nvPr/>
        </p:nvCxnSpPr>
        <p:spPr>
          <a:xfrm>
            <a:off x="2902525" y="4348950"/>
            <a:ext cx="0" cy="4638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97" name="Google Shape;397;p15"/>
          <p:cNvCxnSpPr/>
          <p:nvPr/>
        </p:nvCxnSpPr>
        <p:spPr>
          <a:xfrm>
            <a:off x="3054925" y="4348950"/>
            <a:ext cx="0" cy="4638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8" name="Google Shape;398;p15"/>
          <p:cNvSpPr txBox="1"/>
          <p:nvPr/>
        </p:nvSpPr>
        <p:spPr>
          <a:xfrm>
            <a:off x="2689975" y="4795425"/>
            <a:ext cx="5934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</a:t>
            </a:r>
            <a:endParaRPr sz="2400"/>
          </a:p>
        </p:txBody>
      </p:sp>
      <p:sp>
        <p:nvSpPr>
          <p:cNvPr id="399" name="Footer Placeholder 39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3438" y="3363888"/>
            <a:ext cx="3559223" cy="3559223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16"/>
          <p:cNvSpPr/>
          <p:nvPr/>
        </p:nvSpPr>
        <p:spPr>
          <a:xfrm>
            <a:off x="8100150" y="4321475"/>
            <a:ext cx="2087700" cy="20877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Model</a:t>
            </a:r>
            <a:endParaRPr sz="2400"/>
          </a:p>
        </p:txBody>
      </p:sp>
      <p:sp>
        <p:nvSpPr>
          <p:cNvPr id="405" name="Google Shape;405;p16"/>
          <p:cNvSpPr/>
          <p:nvPr/>
        </p:nvSpPr>
        <p:spPr>
          <a:xfrm>
            <a:off x="5574075" y="4237925"/>
            <a:ext cx="2526000" cy="225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Collect data for training</a:t>
            </a:r>
            <a:endParaRPr sz="2400"/>
          </a:p>
        </p:txBody>
      </p:sp>
      <p:sp>
        <p:nvSpPr>
          <p:cNvPr id="406" name="Google Shape;406;p16"/>
          <p:cNvSpPr/>
          <p:nvPr/>
        </p:nvSpPr>
        <p:spPr>
          <a:xfrm>
            <a:off x="10187850" y="4237925"/>
            <a:ext cx="2526000" cy="225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Deploy model</a:t>
            </a:r>
            <a:endParaRPr sz="2400"/>
          </a:p>
        </p:txBody>
      </p:sp>
      <p:pic>
        <p:nvPicPr>
          <p:cNvPr id="407" name="Google Shape;4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338" y="3363888"/>
            <a:ext cx="3559223" cy="355922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3438" y="3363888"/>
            <a:ext cx="3559223" cy="3559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7438" y="2760175"/>
            <a:ext cx="2383313" cy="4766626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17"/>
          <p:cNvSpPr/>
          <p:nvPr/>
        </p:nvSpPr>
        <p:spPr>
          <a:xfrm>
            <a:off x="8100150" y="4321475"/>
            <a:ext cx="2087700" cy="20877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Model</a:t>
            </a:r>
            <a:endParaRPr sz="2400"/>
          </a:p>
        </p:txBody>
      </p:sp>
      <p:sp>
        <p:nvSpPr>
          <p:cNvPr id="415" name="Google Shape;415;p17"/>
          <p:cNvSpPr/>
          <p:nvPr/>
        </p:nvSpPr>
        <p:spPr>
          <a:xfrm>
            <a:off x="5574075" y="4237925"/>
            <a:ext cx="2526000" cy="225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Collect data for training</a:t>
            </a:r>
            <a:endParaRPr sz="2400"/>
          </a:p>
        </p:txBody>
      </p:sp>
      <p:sp>
        <p:nvSpPr>
          <p:cNvPr id="416" name="Google Shape;416;p17"/>
          <p:cNvSpPr/>
          <p:nvPr/>
        </p:nvSpPr>
        <p:spPr>
          <a:xfrm>
            <a:off x="10187850" y="4237925"/>
            <a:ext cx="2526000" cy="225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Deploy model</a:t>
            </a:r>
            <a:endParaRPr sz="240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</Words>
  <Application>Microsoft Office PowerPoint</Application>
  <PresentationFormat>Custom</PresentationFormat>
  <Paragraphs>49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Simple Light</vt:lpstr>
      <vt:lpstr>Slide 1</vt:lpstr>
      <vt:lpstr>Sampling Rate</vt:lpstr>
      <vt:lpstr>Bit Depth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sgmustadio</cp:lastModifiedBy>
  <cp:revision>1</cp:revision>
  <dcterms:modified xsi:type="dcterms:W3CDTF">2021-05-24T21:16:17Z</dcterms:modified>
</cp:coreProperties>
</file>