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432" y="-91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9217fd64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9217fd64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53732e1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53732e10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1804050" y="157723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55" name="Google Shape;55;p13"/>
          <p:cNvCxnSpPr/>
          <p:nvPr/>
        </p:nvCxnSpPr>
        <p:spPr>
          <a:xfrm rot="10800000">
            <a:off x="1568550" y="386226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6" name="Google Shape;56;p13"/>
          <p:cNvSpPr txBox="1"/>
          <p:nvPr/>
        </p:nvSpPr>
        <p:spPr>
          <a:xfrm rot="-5400000">
            <a:off x="1098000" y="200863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57" name="Google Shape;57;p13"/>
          <p:cNvSpPr txBox="1"/>
          <p:nvPr/>
        </p:nvSpPr>
        <p:spPr>
          <a:xfrm>
            <a:off x="2975300" y="386226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58" name="Google Shape;58;p13"/>
          <p:cNvSpPr txBox="1"/>
          <p:nvPr/>
        </p:nvSpPr>
        <p:spPr>
          <a:xfrm>
            <a:off x="717000" y="77152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Not enough training time</a:t>
            </a:r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1940550" y="1901292"/>
            <a:ext cx="2362750" cy="1495075"/>
          </a:xfrm>
          <a:custGeom>
            <a:avLst/>
            <a:gdLst/>
            <a:ahLst/>
            <a:cxnLst/>
            <a:rect l="l" t="t" r="r" b="b"/>
            <a:pathLst>
              <a:path w="94510" h="59803" extrusionOk="0">
                <a:moveTo>
                  <a:pt x="0" y="27"/>
                </a:moveTo>
                <a:cubicBezTo>
                  <a:pt x="4928" y="108"/>
                  <a:pt x="22457" y="-242"/>
                  <a:pt x="29565" y="512"/>
                </a:cubicBezTo>
                <a:cubicBezTo>
                  <a:pt x="36674" y="1266"/>
                  <a:pt x="38397" y="1643"/>
                  <a:pt x="42651" y="4551"/>
                </a:cubicBezTo>
                <a:cubicBezTo>
                  <a:pt x="46905" y="7459"/>
                  <a:pt x="51240" y="13060"/>
                  <a:pt x="55090" y="17960"/>
                </a:cubicBezTo>
                <a:cubicBezTo>
                  <a:pt x="58940" y="22861"/>
                  <a:pt x="61606" y="28569"/>
                  <a:pt x="65753" y="33954"/>
                </a:cubicBezTo>
                <a:cubicBezTo>
                  <a:pt x="69900" y="39339"/>
                  <a:pt x="75177" y="45963"/>
                  <a:pt x="79970" y="50271"/>
                </a:cubicBezTo>
                <a:cubicBezTo>
                  <a:pt x="84763" y="54579"/>
                  <a:pt x="92087" y="58214"/>
                  <a:pt x="94510" y="5980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60" name="Google Shape;60;p13"/>
          <p:cNvCxnSpPr/>
          <p:nvPr/>
        </p:nvCxnSpPr>
        <p:spPr>
          <a:xfrm>
            <a:off x="7753925" y="157723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61" name="Google Shape;61;p13"/>
          <p:cNvCxnSpPr/>
          <p:nvPr/>
        </p:nvCxnSpPr>
        <p:spPr>
          <a:xfrm rot="10800000">
            <a:off x="7518425" y="386226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62" name="Google Shape;62;p13"/>
          <p:cNvSpPr txBox="1"/>
          <p:nvPr/>
        </p:nvSpPr>
        <p:spPr>
          <a:xfrm rot="-5400000">
            <a:off x="7047875" y="200863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63" name="Google Shape;63;p13"/>
          <p:cNvSpPr txBox="1"/>
          <p:nvPr/>
        </p:nvSpPr>
        <p:spPr>
          <a:xfrm>
            <a:off x="8925175" y="386226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64" name="Google Shape;64;p13"/>
          <p:cNvSpPr txBox="1"/>
          <p:nvPr/>
        </p:nvSpPr>
        <p:spPr>
          <a:xfrm>
            <a:off x="6666875" y="77152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Ideal training time</a:t>
            </a:r>
            <a:endParaRPr sz="2400"/>
          </a:p>
        </p:txBody>
      </p:sp>
      <p:sp>
        <p:nvSpPr>
          <p:cNvPr id="65" name="Google Shape;65;p13"/>
          <p:cNvSpPr/>
          <p:nvPr/>
        </p:nvSpPr>
        <p:spPr>
          <a:xfrm>
            <a:off x="7899500" y="1908438"/>
            <a:ext cx="2350625" cy="1712503"/>
          </a:xfrm>
          <a:custGeom>
            <a:avLst/>
            <a:gdLst/>
            <a:ahLst/>
            <a:cxnLst/>
            <a:rect l="l" t="t" r="r" b="b"/>
            <a:pathLst>
              <a:path w="94025" h="59815" extrusionOk="0">
                <a:moveTo>
                  <a:pt x="0" y="0"/>
                </a:moveTo>
                <a:cubicBezTo>
                  <a:pt x="1454" y="323"/>
                  <a:pt x="6085" y="-161"/>
                  <a:pt x="8724" y="1939"/>
                </a:cubicBezTo>
                <a:cubicBezTo>
                  <a:pt x="11363" y="4039"/>
                  <a:pt x="13301" y="6570"/>
                  <a:pt x="15832" y="12601"/>
                </a:cubicBezTo>
                <a:cubicBezTo>
                  <a:pt x="18363" y="18632"/>
                  <a:pt x="21325" y="31288"/>
                  <a:pt x="23910" y="38127"/>
                </a:cubicBezTo>
                <a:cubicBezTo>
                  <a:pt x="26495" y="44966"/>
                  <a:pt x="26872" y="50136"/>
                  <a:pt x="31342" y="53636"/>
                </a:cubicBezTo>
                <a:cubicBezTo>
                  <a:pt x="35812" y="57136"/>
                  <a:pt x="40281" y="58106"/>
                  <a:pt x="50728" y="59129"/>
                </a:cubicBezTo>
                <a:cubicBezTo>
                  <a:pt x="61175" y="60152"/>
                  <a:pt x="86809" y="59667"/>
                  <a:pt x="94025" y="59775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66" name="Google Shape;66;p13"/>
          <p:cNvCxnSpPr/>
          <p:nvPr/>
        </p:nvCxnSpPr>
        <p:spPr>
          <a:xfrm>
            <a:off x="13703800" y="157723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67" name="Google Shape;67;p13"/>
          <p:cNvCxnSpPr/>
          <p:nvPr/>
        </p:nvCxnSpPr>
        <p:spPr>
          <a:xfrm rot="10800000">
            <a:off x="13468300" y="386226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68" name="Google Shape;68;p13"/>
          <p:cNvSpPr txBox="1"/>
          <p:nvPr/>
        </p:nvSpPr>
        <p:spPr>
          <a:xfrm rot="-5400000">
            <a:off x="12997750" y="200863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69" name="Google Shape;69;p13"/>
          <p:cNvSpPr txBox="1"/>
          <p:nvPr/>
        </p:nvSpPr>
        <p:spPr>
          <a:xfrm>
            <a:off x="14875050" y="386226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70" name="Google Shape;70;p13"/>
          <p:cNvSpPr txBox="1"/>
          <p:nvPr/>
        </p:nvSpPr>
        <p:spPr>
          <a:xfrm>
            <a:off x="12289750" y="771538"/>
            <a:ext cx="5306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Now you’re just wasting CPU cycles...</a:t>
            </a:r>
            <a:endParaRPr sz="2400"/>
          </a:p>
        </p:txBody>
      </p:sp>
      <p:cxnSp>
        <p:nvCxnSpPr>
          <p:cNvPr id="71" name="Google Shape;71;p13"/>
          <p:cNvCxnSpPr/>
          <p:nvPr/>
        </p:nvCxnSpPr>
        <p:spPr>
          <a:xfrm>
            <a:off x="13872175" y="1914088"/>
            <a:ext cx="900" cy="1576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72;p13"/>
          <p:cNvCxnSpPr/>
          <p:nvPr/>
        </p:nvCxnSpPr>
        <p:spPr>
          <a:xfrm rot="10800000">
            <a:off x="14036925" y="3619238"/>
            <a:ext cx="21576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73;p13"/>
          <p:cNvSpPr/>
          <p:nvPr/>
        </p:nvSpPr>
        <p:spPr>
          <a:xfrm>
            <a:off x="13872175" y="3482788"/>
            <a:ext cx="169650" cy="137325"/>
          </a:xfrm>
          <a:custGeom>
            <a:avLst/>
            <a:gdLst/>
            <a:ahLst/>
            <a:cxnLst/>
            <a:rect l="l" t="t" r="r" b="b"/>
            <a:pathLst>
              <a:path w="6786" h="5493" extrusionOk="0">
                <a:moveTo>
                  <a:pt x="0" y="0"/>
                </a:moveTo>
                <a:cubicBezTo>
                  <a:pt x="229" y="794"/>
                  <a:pt x="242" y="3851"/>
                  <a:pt x="1373" y="4766"/>
                </a:cubicBezTo>
                <a:cubicBezTo>
                  <a:pt x="2504" y="5682"/>
                  <a:pt x="5884" y="5372"/>
                  <a:pt x="6786" y="549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74" name="Google Shape;74;p13"/>
          <p:cNvCxnSpPr/>
          <p:nvPr/>
        </p:nvCxnSpPr>
        <p:spPr>
          <a:xfrm>
            <a:off x="10444325" y="677843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75" name="Google Shape;75;p13"/>
          <p:cNvCxnSpPr/>
          <p:nvPr/>
        </p:nvCxnSpPr>
        <p:spPr>
          <a:xfrm rot="10800000">
            <a:off x="10208825" y="906346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76" name="Google Shape;76;p13"/>
          <p:cNvSpPr txBox="1"/>
          <p:nvPr/>
        </p:nvSpPr>
        <p:spPr>
          <a:xfrm rot="-5400000">
            <a:off x="9738275" y="720983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77" name="Google Shape;77;p13"/>
          <p:cNvSpPr txBox="1"/>
          <p:nvPr/>
        </p:nvSpPr>
        <p:spPr>
          <a:xfrm>
            <a:off x="11615575" y="906346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78" name="Google Shape;78;p13"/>
          <p:cNvSpPr txBox="1"/>
          <p:nvPr/>
        </p:nvSpPr>
        <p:spPr>
          <a:xfrm>
            <a:off x="9357275" y="597272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Perfection, overfit, or other issue</a:t>
            </a:r>
            <a:endParaRPr sz="2400"/>
          </a:p>
        </p:txBody>
      </p:sp>
      <p:sp>
        <p:nvSpPr>
          <p:cNvPr id="79" name="Google Shape;79;p13"/>
          <p:cNvSpPr/>
          <p:nvPr/>
        </p:nvSpPr>
        <p:spPr>
          <a:xfrm>
            <a:off x="10589913" y="7109652"/>
            <a:ext cx="2350625" cy="1953857"/>
          </a:xfrm>
          <a:custGeom>
            <a:avLst/>
            <a:gdLst/>
            <a:ahLst/>
            <a:cxnLst/>
            <a:rect l="l" t="t" r="r" b="b"/>
            <a:pathLst>
              <a:path w="94025" h="59815" extrusionOk="0">
                <a:moveTo>
                  <a:pt x="0" y="0"/>
                </a:moveTo>
                <a:cubicBezTo>
                  <a:pt x="1454" y="323"/>
                  <a:pt x="6085" y="-161"/>
                  <a:pt x="8724" y="1939"/>
                </a:cubicBezTo>
                <a:cubicBezTo>
                  <a:pt x="11363" y="4039"/>
                  <a:pt x="13301" y="6570"/>
                  <a:pt x="15832" y="12601"/>
                </a:cubicBezTo>
                <a:cubicBezTo>
                  <a:pt x="18363" y="18632"/>
                  <a:pt x="21325" y="31288"/>
                  <a:pt x="23910" y="38127"/>
                </a:cubicBezTo>
                <a:cubicBezTo>
                  <a:pt x="26495" y="44966"/>
                  <a:pt x="26872" y="50136"/>
                  <a:pt x="31342" y="53636"/>
                </a:cubicBezTo>
                <a:cubicBezTo>
                  <a:pt x="35812" y="57136"/>
                  <a:pt x="40281" y="58106"/>
                  <a:pt x="50728" y="59129"/>
                </a:cubicBezTo>
                <a:cubicBezTo>
                  <a:pt x="61175" y="60152"/>
                  <a:pt x="86809" y="59667"/>
                  <a:pt x="94025" y="59775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0" name="Google Shape;80;p13"/>
          <p:cNvSpPr/>
          <p:nvPr/>
        </p:nvSpPr>
        <p:spPr>
          <a:xfrm>
            <a:off x="10607263" y="7105350"/>
            <a:ext cx="2324875" cy="1383375"/>
          </a:xfrm>
          <a:custGeom>
            <a:avLst/>
            <a:gdLst/>
            <a:ahLst/>
            <a:cxnLst/>
            <a:rect l="l" t="t" r="r" b="b"/>
            <a:pathLst>
              <a:path w="92995" h="55335" extrusionOk="0">
                <a:moveTo>
                  <a:pt x="0" y="0"/>
                </a:moveTo>
                <a:cubicBezTo>
                  <a:pt x="1354" y="461"/>
                  <a:pt x="5791" y="691"/>
                  <a:pt x="8124" y="2765"/>
                </a:cubicBezTo>
                <a:cubicBezTo>
                  <a:pt x="10458" y="4839"/>
                  <a:pt x="12186" y="7922"/>
                  <a:pt x="14001" y="12445"/>
                </a:cubicBezTo>
                <a:cubicBezTo>
                  <a:pt x="15816" y="16968"/>
                  <a:pt x="17286" y="24573"/>
                  <a:pt x="19014" y="29903"/>
                </a:cubicBezTo>
                <a:cubicBezTo>
                  <a:pt x="20743" y="35233"/>
                  <a:pt x="21635" y="40764"/>
                  <a:pt x="24372" y="44423"/>
                </a:cubicBezTo>
                <a:cubicBezTo>
                  <a:pt x="27109" y="48082"/>
                  <a:pt x="30278" y="50041"/>
                  <a:pt x="35435" y="51856"/>
                </a:cubicBezTo>
                <a:cubicBezTo>
                  <a:pt x="40592" y="53671"/>
                  <a:pt x="48514" y="55400"/>
                  <a:pt x="55313" y="55313"/>
                </a:cubicBezTo>
                <a:cubicBezTo>
                  <a:pt x="62112" y="55227"/>
                  <a:pt x="69949" y="52028"/>
                  <a:pt x="76229" y="51337"/>
                </a:cubicBezTo>
                <a:cubicBezTo>
                  <a:pt x="82509" y="50646"/>
                  <a:pt x="90201" y="51194"/>
                  <a:pt x="92995" y="51165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Google Shape;81;p13"/>
          <p:cNvSpPr txBox="1"/>
          <p:nvPr/>
        </p:nvSpPr>
        <p:spPr>
          <a:xfrm>
            <a:off x="11996438" y="8004025"/>
            <a:ext cx="31680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Validation loss</a:t>
            </a:r>
            <a:endParaRPr sz="2400"/>
          </a:p>
        </p:txBody>
      </p:sp>
      <p:sp>
        <p:nvSpPr>
          <p:cNvPr id="82" name="Google Shape;82;p13"/>
          <p:cNvSpPr txBox="1"/>
          <p:nvPr/>
        </p:nvSpPr>
        <p:spPr>
          <a:xfrm>
            <a:off x="11996438" y="8675000"/>
            <a:ext cx="31680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Training loss</a:t>
            </a:r>
            <a:endParaRPr sz="2400"/>
          </a:p>
        </p:txBody>
      </p:sp>
      <p:cxnSp>
        <p:nvCxnSpPr>
          <p:cNvPr id="83" name="Google Shape;83;p13"/>
          <p:cNvCxnSpPr/>
          <p:nvPr/>
        </p:nvCxnSpPr>
        <p:spPr>
          <a:xfrm>
            <a:off x="11994413" y="7560800"/>
            <a:ext cx="0" cy="1523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" name="Footer Placeholder 3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14"/>
          <p:cNvCxnSpPr/>
          <p:nvPr/>
        </p:nvCxnSpPr>
        <p:spPr>
          <a:xfrm>
            <a:off x="1804050" y="417718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89" name="Google Shape;89;p14"/>
          <p:cNvCxnSpPr/>
          <p:nvPr/>
        </p:nvCxnSpPr>
        <p:spPr>
          <a:xfrm rot="10800000">
            <a:off x="1568550" y="646221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90" name="Google Shape;90;p14"/>
          <p:cNvSpPr txBox="1"/>
          <p:nvPr/>
        </p:nvSpPr>
        <p:spPr>
          <a:xfrm rot="-5400000">
            <a:off x="1098000" y="460858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91" name="Google Shape;91;p14"/>
          <p:cNvSpPr txBox="1"/>
          <p:nvPr/>
        </p:nvSpPr>
        <p:spPr>
          <a:xfrm>
            <a:off x="2975300" y="646221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92" name="Google Shape;92;p14"/>
          <p:cNvSpPr txBox="1"/>
          <p:nvPr/>
        </p:nvSpPr>
        <p:spPr>
          <a:xfrm>
            <a:off x="717000" y="337147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Learning rate too low</a:t>
            </a:r>
            <a:endParaRPr sz="2400"/>
          </a:p>
        </p:txBody>
      </p:sp>
      <p:sp>
        <p:nvSpPr>
          <p:cNvPr id="93" name="Google Shape;93;p14"/>
          <p:cNvSpPr/>
          <p:nvPr/>
        </p:nvSpPr>
        <p:spPr>
          <a:xfrm>
            <a:off x="1940550" y="4501243"/>
            <a:ext cx="2362750" cy="293932"/>
          </a:xfrm>
          <a:custGeom>
            <a:avLst/>
            <a:gdLst/>
            <a:ahLst/>
            <a:cxnLst/>
            <a:rect l="l" t="t" r="r" b="b"/>
            <a:pathLst>
              <a:path w="94510" h="59803" extrusionOk="0">
                <a:moveTo>
                  <a:pt x="0" y="27"/>
                </a:moveTo>
                <a:cubicBezTo>
                  <a:pt x="4928" y="108"/>
                  <a:pt x="22457" y="-242"/>
                  <a:pt x="29565" y="512"/>
                </a:cubicBezTo>
                <a:cubicBezTo>
                  <a:pt x="36674" y="1266"/>
                  <a:pt x="38397" y="1643"/>
                  <a:pt x="42651" y="4551"/>
                </a:cubicBezTo>
                <a:cubicBezTo>
                  <a:pt x="46905" y="7459"/>
                  <a:pt x="51240" y="13060"/>
                  <a:pt x="55090" y="17960"/>
                </a:cubicBezTo>
                <a:cubicBezTo>
                  <a:pt x="58940" y="22861"/>
                  <a:pt x="61606" y="28569"/>
                  <a:pt x="65753" y="33954"/>
                </a:cubicBezTo>
                <a:cubicBezTo>
                  <a:pt x="69900" y="39339"/>
                  <a:pt x="75177" y="45963"/>
                  <a:pt x="79970" y="50271"/>
                </a:cubicBezTo>
                <a:cubicBezTo>
                  <a:pt x="84763" y="54579"/>
                  <a:pt x="92087" y="58214"/>
                  <a:pt x="94510" y="5980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94" name="Google Shape;94;p14"/>
          <p:cNvCxnSpPr/>
          <p:nvPr/>
        </p:nvCxnSpPr>
        <p:spPr>
          <a:xfrm>
            <a:off x="7904700" y="417718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95" name="Google Shape;95;p14"/>
          <p:cNvCxnSpPr/>
          <p:nvPr/>
        </p:nvCxnSpPr>
        <p:spPr>
          <a:xfrm rot="10800000">
            <a:off x="7669200" y="646221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96" name="Google Shape;96;p14"/>
          <p:cNvSpPr txBox="1"/>
          <p:nvPr/>
        </p:nvSpPr>
        <p:spPr>
          <a:xfrm rot="-5400000">
            <a:off x="7198650" y="460858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97" name="Google Shape;97;p14"/>
          <p:cNvSpPr txBox="1"/>
          <p:nvPr/>
        </p:nvSpPr>
        <p:spPr>
          <a:xfrm>
            <a:off x="9075950" y="646221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98" name="Google Shape;98;p14"/>
          <p:cNvSpPr txBox="1"/>
          <p:nvPr/>
        </p:nvSpPr>
        <p:spPr>
          <a:xfrm>
            <a:off x="6817650" y="337147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Learning rate just right</a:t>
            </a:r>
            <a:endParaRPr sz="2400"/>
          </a:p>
        </p:txBody>
      </p:sp>
      <p:sp>
        <p:nvSpPr>
          <p:cNvPr id="99" name="Google Shape;99;p14"/>
          <p:cNvSpPr/>
          <p:nvPr/>
        </p:nvSpPr>
        <p:spPr>
          <a:xfrm>
            <a:off x="8050275" y="4508388"/>
            <a:ext cx="2350625" cy="1712503"/>
          </a:xfrm>
          <a:custGeom>
            <a:avLst/>
            <a:gdLst/>
            <a:ahLst/>
            <a:cxnLst/>
            <a:rect l="l" t="t" r="r" b="b"/>
            <a:pathLst>
              <a:path w="94025" h="59815" extrusionOk="0">
                <a:moveTo>
                  <a:pt x="0" y="0"/>
                </a:moveTo>
                <a:cubicBezTo>
                  <a:pt x="1454" y="323"/>
                  <a:pt x="6085" y="-161"/>
                  <a:pt x="8724" y="1939"/>
                </a:cubicBezTo>
                <a:cubicBezTo>
                  <a:pt x="11363" y="4039"/>
                  <a:pt x="13301" y="6570"/>
                  <a:pt x="15832" y="12601"/>
                </a:cubicBezTo>
                <a:cubicBezTo>
                  <a:pt x="18363" y="18632"/>
                  <a:pt x="21325" y="31288"/>
                  <a:pt x="23910" y="38127"/>
                </a:cubicBezTo>
                <a:cubicBezTo>
                  <a:pt x="26495" y="44966"/>
                  <a:pt x="26872" y="50136"/>
                  <a:pt x="31342" y="53636"/>
                </a:cubicBezTo>
                <a:cubicBezTo>
                  <a:pt x="35812" y="57136"/>
                  <a:pt x="40281" y="58106"/>
                  <a:pt x="50728" y="59129"/>
                </a:cubicBezTo>
                <a:cubicBezTo>
                  <a:pt x="61175" y="60152"/>
                  <a:pt x="86809" y="59667"/>
                  <a:pt x="94025" y="59775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00" name="Google Shape;100;p14"/>
          <p:cNvCxnSpPr/>
          <p:nvPr/>
        </p:nvCxnSpPr>
        <p:spPr>
          <a:xfrm>
            <a:off x="14005350" y="4177188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01" name="Google Shape;101;p14"/>
          <p:cNvCxnSpPr/>
          <p:nvPr/>
        </p:nvCxnSpPr>
        <p:spPr>
          <a:xfrm rot="10800000">
            <a:off x="13769850" y="6462213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02" name="Google Shape;102;p14"/>
          <p:cNvSpPr txBox="1"/>
          <p:nvPr/>
        </p:nvSpPr>
        <p:spPr>
          <a:xfrm rot="-5400000">
            <a:off x="13299300" y="4608588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103" name="Google Shape;103;p14"/>
          <p:cNvSpPr txBox="1"/>
          <p:nvPr/>
        </p:nvSpPr>
        <p:spPr>
          <a:xfrm>
            <a:off x="15176600" y="6462213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104" name="Google Shape;104;p14"/>
          <p:cNvSpPr txBox="1"/>
          <p:nvPr/>
        </p:nvSpPr>
        <p:spPr>
          <a:xfrm>
            <a:off x="12918300" y="3371475"/>
            <a:ext cx="46527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Learning rate too high</a:t>
            </a:r>
            <a:endParaRPr sz="2400"/>
          </a:p>
        </p:txBody>
      </p:sp>
      <p:sp>
        <p:nvSpPr>
          <p:cNvPr id="105" name="Google Shape;105;p14"/>
          <p:cNvSpPr/>
          <p:nvPr/>
        </p:nvSpPr>
        <p:spPr>
          <a:xfrm>
            <a:off x="14163700" y="4513225"/>
            <a:ext cx="2337850" cy="1336100"/>
          </a:xfrm>
          <a:custGeom>
            <a:avLst/>
            <a:gdLst/>
            <a:ahLst/>
            <a:cxnLst/>
            <a:rect l="l" t="t" r="r" b="b"/>
            <a:pathLst>
              <a:path w="93514" h="53444" extrusionOk="0">
                <a:moveTo>
                  <a:pt x="0" y="0"/>
                </a:moveTo>
                <a:cubicBezTo>
                  <a:pt x="1585" y="519"/>
                  <a:pt x="6857" y="634"/>
                  <a:pt x="9507" y="3112"/>
                </a:cubicBezTo>
                <a:cubicBezTo>
                  <a:pt x="12157" y="5590"/>
                  <a:pt x="13482" y="7750"/>
                  <a:pt x="15902" y="14866"/>
                </a:cubicBezTo>
                <a:cubicBezTo>
                  <a:pt x="18322" y="21982"/>
                  <a:pt x="21377" y="39440"/>
                  <a:pt x="24027" y="45807"/>
                </a:cubicBezTo>
                <a:cubicBezTo>
                  <a:pt x="26678" y="52174"/>
                  <a:pt x="28377" y="52058"/>
                  <a:pt x="31805" y="53066"/>
                </a:cubicBezTo>
                <a:cubicBezTo>
                  <a:pt x="35233" y="54074"/>
                  <a:pt x="41456" y="52808"/>
                  <a:pt x="44596" y="51857"/>
                </a:cubicBezTo>
                <a:cubicBezTo>
                  <a:pt x="47736" y="50906"/>
                  <a:pt x="49407" y="47737"/>
                  <a:pt x="50646" y="47362"/>
                </a:cubicBezTo>
                <a:cubicBezTo>
                  <a:pt x="51885" y="46987"/>
                  <a:pt x="51568" y="50272"/>
                  <a:pt x="52029" y="49609"/>
                </a:cubicBezTo>
                <a:cubicBezTo>
                  <a:pt x="52490" y="48947"/>
                  <a:pt x="53009" y="43617"/>
                  <a:pt x="53412" y="43387"/>
                </a:cubicBezTo>
                <a:cubicBezTo>
                  <a:pt x="53815" y="43157"/>
                  <a:pt x="54103" y="47824"/>
                  <a:pt x="54449" y="48227"/>
                </a:cubicBezTo>
                <a:cubicBezTo>
                  <a:pt x="54795" y="48630"/>
                  <a:pt x="54823" y="45231"/>
                  <a:pt x="55486" y="45807"/>
                </a:cubicBezTo>
                <a:cubicBezTo>
                  <a:pt x="56149" y="46383"/>
                  <a:pt x="57762" y="52001"/>
                  <a:pt x="58425" y="51684"/>
                </a:cubicBezTo>
                <a:cubicBezTo>
                  <a:pt x="59088" y="51367"/>
                  <a:pt x="59145" y="44453"/>
                  <a:pt x="59462" y="43905"/>
                </a:cubicBezTo>
                <a:cubicBezTo>
                  <a:pt x="59779" y="43358"/>
                  <a:pt x="60009" y="48946"/>
                  <a:pt x="60326" y="48399"/>
                </a:cubicBezTo>
                <a:cubicBezTo>
                  <a:pt x="60643" y="47852"/>
                  <a:pt x="60758" y="40419"/>
                  <a:pt x="61363" y="40621"/>
                </a:cubicBezTo>
                <a:cubicBezTo>
                  <a:pt x="61968" y="40823"/>
                  <a:pt x="63207" y="50185"/>
                  <a:pt x="63956" y="49609"/>
                </a:cubicBezTo>
                <a:cubicBezTo>
                  <a:pt x="64705" y="49033"/>
                  <a:pt x="65252" y="38489"/>
                  <a:pt x="65857" y="37164"/>
                </a:cubicBezTo>
                <a:cubicBezTo>
                  <a:pt x="66462" y="35839"/>
                  <a:pt x="67010" y="41514"/>
                  <a:pt x="67586" y="41658"/>
                </a:cubicBezTo>
                <a:cubicBezTo>
                  <a:pt x="68162" y="41802"/>
                  <a:pt x="68796" y="38028"/>
                  <a:pt x="69314" y="38028"/>
                </a:cubicBezTo>
                <a:cubicBezTo>
                  <a:pt x="69833" y="38028"/>
                  <a:pt x="70236" y="42551"/>
                  <a:pt x="70697" y="41658"/>
                </a:cubicBezTo>
                <a:cubicBezTo>
                  <a:pt x="71158" y="40765"/>
                  <a:pt x="71417" y="31287"/>
                  <a:pt x="72080" y="32670"/>
                </a:cubicBezTo>
                <a:cubicBezTo>
                  <a:pt x="72743" y="34053"/>
                  <a:pt x="74097" y="49955"/>
                  <a:pt x="74673" y="49955"/>
                </a:cubicBezTo>
                <a:cubicBezTo>
                  <a:pt x="75249" y="49955"/>
                  <a:pt x="75076" y="32382"/>
                  <a:pt x="75537" y="32670"/>
                </a:cubicBezTo>
                <a:cubicBezTo>
                  <a:pt x="75998" y="32958"/>
                  <a:pt x="76719" y="52347"/>
                  <a:pt x="77439" y="51684"/>
                </a:cubicBezTo>
                <a:cubicBezTo>
                  <a:pt x="78159" y="51021"/>
                  <a:pt x="79052" y="28982"/>
                  <a:pt x="79858" y="28694"/>
                </a:cubicBezTo>
                <a:cubicBezTo>
                  <a:pt x="80665" y="28406"/>
                  <a:pt x="81270" y="47708"/>
                  <a:pt x="82278" y="49955"/>
                </a:cubicBezTo>
                <a:cubicBezTo>
                  <a:pt x="83286" y="52202"/>
                  <a:pt x="84928" y="42091"/>
                  <a:pt x="85908" y="42177"/>
                </a:cubicBezTo>
                <a:cubicBezTo>
                  <a:pt x="86888" y="42264"/>
                  <a:pt x="87407" y="53038"/>
                  <a:pt x="88156" y="50474"/>
                </a:cubicBezTo>
                <a:cubicBezTo>
                  <a:pt x="88905" y="47910"/>
                  <a:pt x="89712" y="28176"/>
                  <a:pt x="90403" y="26793"/>
                </a:cubicBezTo>
                <a:cubicBezTo>
                  <a:pt x="91094" y="25410"/>
                  <a:pt x="91786" y="40362"/>
                  <a:pt x="92304" y="42177"/>
                </a:cubicBezTo>
                <a:cubicBezTo>
                  <a:pt x="92823" y="43992"/>
                  <a:pt x="93312" y="38431"/>
                  <a:pt x="93514" y="3768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" name="Footer Placeholder 1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15"/>
          <p:cNvCxnSpPr/>
          <p:nvPr/>
        </p:nvCxnSpPr>
        <p:spPr>
          <a:xfrm>
            <a:off x="580350" y="109013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11" name="Google Shape;111;p15"/>
          <p:cNvCxnSpPr/>
          <p:nvPr/>
        </p:nvCxnSpPr>
        <p:spPr>
          <a:xfrm rot="10800000">
            <a:off x="344850" y="2394038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12" name="Google Shape;112;p15"/>
          <p:cNvSpPr txBox="1"/>
          <p:nvPr/>
        </p:nvSpPr>
        <p:spPr>
          <a:xfrm rot="-5400000">
            <a:off x="-125700" y="540413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113" name="Google Shape;113;p15"/>
          <p:cNvSpPr txBox="1"/>
          <p:nvPr/>
        </p:nvSpPr>
        <p:spPr>
          <a:xfrm>
            <a:off x="1751600" y="2394038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114" name="Google Shape;114;p15"/>
          <p:cNvSpPr/>
          <p:nvPr/>
        </p:nvSpPr>
        <p:spPr>
          <a:xfrm>
            <a:off x="725925" y="440213"/>
            <a:ext cx="2350625" cy="670975"/>
          </a:xfrm>
          <a:custGeom>
            <a:avLst/>
            <a:gdLst/>
            <a:ahLst/>
            <a:cxnLst/>
            <a:rect l="l" t="t" r="r" b="b"/>
            <a:pathLst>
              <a:path w="94025" h="59815" extrusionOk="0">
                <a:moveTo>
                  <a:pt x="0" y="0"/>
                </a:moveTo>
                <a:cubicBezTo>
                  <a:pt x="1454" y="323"/>
                  <a:pt x="6085" y="-161"/>
                  <a:pt x="8724" y="1939"/>
                </a:cubicBezTo>
                <a:cubicBezTo>
                  <a:pt x="11363" y="4039"/>
                  <a:pt x="13301" y="6570"/>
                  <a:pt x="15832" y="12601"/>
                </a:cubicBezTo>
                <a:cubicBezTo>
                  <a:pt x="18363" y="18632"/>
                  <a:pt x="21325" y="31288"/>
                  <a:pt x="23910" y="38127"/>
                </a:cubicBezTo>
                <a:cubicBezTo>
                  <a:pt x="26495" y="44966"/>
                  <a:pt x="26872" y="50136"/>
                  <a:pt x="31342" y="53636"/>
                </a:cubicBezTo>
                <a:cubicBezTo>
                  <a:pt x="35812" y="57136"/>
                  <a:pt x="40281" y="58106"/>
                  <a:pt x="50728" y="59129"/>
                </a:cubicBezTo>
                <a:cubicBezTo>
                  <a:pt x="61175" y="60152"/>
                  <a:pt x="86809" y="59667"/>
                  <a:pt x="94025" y="59775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15" name="Google Shape;115;p15"/>
          <p:cNvCxnSpPr/>
          <p:nvPr/>
        </p:nvCxnSpPr>
        <p:spPr>
          <a:xfrm>
            <a:off x="5089200" y="109013"/>
            <a:ext cx="0" cy="2536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16" name="Google Shape;116;p15"/>
          <p:cNvCxnSpPr/>
          <p:nvPr/>
        </p:nvCxnSpPr>
        <p:spPr>
          <a:xfrm rot="10800000">
            <a:off x="4853700" y="2394038"/>
            <a:ext cx="2949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17" name="Google Shape;117;p15"/>
          <p:cNvSpPr txBox="1"/>
          <p:nvPr/>
        </p:nvSpPr>
        <p:spPr>
          <a:xfrm rot="-5400000">
            <a:off x="4383150" y="540413"/>
            <a:ext cx="9759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Loss</a:t>
            </a:r>
            <a:endParaRPr sz="2400"/>
          </a:p>
        </p:txBody>
      </p:sp>
      <p:sp>
        <p:nvSpPr>
          <p:cNvPr id="118" name="Google Shape;118;p15"/>
          <p:cNvSpPr txBox="1"/>
          <p:nvPr/>
        </p:nvSpPr>
        <p:spPr>
          <a:xfrm>
            <a:off x="6260450" y="2394038"/>
            <a:ext cx="13044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Epochs</a:t>
            </a:r>
            <a:endParaRPr sz="2400"/>
          </a:p>
        </p:txBody>
      </p:sp>
      <p:sp>
        <p:nvSpPr>
          <p:cNvPr id="119" name="Google Shape;119;p15"/>
          <p:cNvSpPr/>
          <p:nvPr/>
        </p:nvSpPr>
        <p:spPr>
          <a:xfrm>
            <a:off x="5247550" y="445050"/>
            <a:ext cx="2337850" cy="1336100"/>
          </a:xfrm>
          <a:custGeom>
            <a:avLst/>
            <a:gdLst/>
            <a:ahLst/>
            <a:cxnLst/>
            <a:rect l="l" t="t" r="r" b="b"/>
            <a:pathLst>
              <a:path w="93514" h="53444" extrusionOk="0">
                <a:moveTo>
                  <a:pt x="0" y="0"/>
                </a:moveTo>
                <a:cubicBezTo>
                  <a:pt x="1585" y="519"/>
                  <a:pt x="6857" y="634"/>
                  <a:pt x="9507" y="3112"/>
                </a:cubicBezTo>
                <a:cubicBezTo>
                  <a:pt x="12157" y="5590"/>
                  <a:pt x="13482" y="7750"/>
                  <a:pt x="15902" y="14866"/>
                </a:cubicBezTo>
                <a:cubicBezTo>
                  <a:pt x="18322" y="21982"/>
                  <a:pt x="21377" y="39440"/>
                  <a:pt x="24027" y="45807"/>
                </a:cubicBezTo>
                <a:cubicBezTo>
                  <a:pt x="26678" y="52174"/>
                  <a:pt x="28377" y="52058"/>
                  <a:pt x="31805" y="53066"/>
                </a:cubicBezTo>
                <a:cubicBezTo>
                  <a:pt x="35233" y="54074"/>
                  <a:pt x="41456" y="52808"/>
                  <a:pt x="44596" y="51857"/>
                </a:cubicBezTo>
                <a:cubicBezTo>
                  <a:pt x="47736" y="50906"/>
                  <a:pt x="49407" y="47737"/>
                  <a:pt x="50646" y="47362"/>
                </a:cubicBezTo>
                <a:cubicBezTo>
                  <a:pt x="51885" y="46987"/>
                  <a:pt x="51568" y="50272"/>
                  <a:pt x="52029" y="49609"/>
                </a:cubicBezTo>
                <a:cubicBezTo>
                  <a:pt x="52490" y="48947"/>
                  <a:pt x="53009" y="43617"/>
                  <a:pt x="53412" y="43387"/>
                </a:cubicBezTo>
                <a:cubicBezTo>
                  <a:pt x="53815" y="43157"/>
                  <a:pt x="54103" y="47824"/>
                  <a:pt x="54449" y="48227"/>
                </a:cubicBezTo>
                <a:cubicBezTo>
                  <a:pt x="54795" y="48630"/>
                  <a:pt x="54823" y="45231"/>
                  <a:pt x="55486" y="45807"/>
                </a:cubicBezTo>
                <a:cubicBezTo>
                  <a:pt x="56149" y="46383"/>
                  <a:pt x="57762" y="52001"/>
                  <a:pt x="58425" y="51684"/>
                </a:cubicBezTo>
                <a:cubicBezTo>
                  <a:pt x="59088" y="51367"/>
                  <a:pt x="59145" y="44453"/>
                  <a:pt x="59462" y="43905"/>
                </a:cubicBezTo>
                <a:cubicBezTo>
                  <a:pt x="59779" y="43358"/>
                  <a:pt x="60009" y="48946"/>
                  <a:pt x="60326" y="48399"/>
                </a:cubicBezTo>
                <a:cubicBezTo>
                  <a:pt x="60643" y="47852"/>
                  <a:pt x="60758" y="40419"/>
                  <a:pt x="61363" y="40621"/>
                </a:cubicBezTo>
                <a:cubicBezTo>
                  <a:pt x="61968" y="40823"/>
                  <a:pt x="63207" y="50185"/>
                  <a:pt x="63956" y="49609"/>
                </a:cubicBezTo>
                <a:cubicBezTo>
                  <a:pt x="64705" y="49033"/>
                  <a:pt x="65252" y="38489"/>
                  <a:pt x="65857" y="37164"/>
                </a:cubicBezTo>
                <a:cubicBezTo>
                  <a:pt x="66462" y="35839"/>
                  <a:pt x="67010" y="41514"/>
                  <a:pt x="67586" y="41658"/>
                </a:cubicBezTo>
                <a:cubicBezTo>
                  <a:pt x="68162" y="41802"/>
                  <a:pt x="68796" y="38028"/>
                  <a:pt x="69314" y="38028"/>
                </a:cubicBezTo>
                <a:cubicBezTo>
                  <a:pt x="69833" y="38028"/>
                  <a:pt x="70236" y="42551"/>
                  <a:pt x="70697" y="41658"/>
                </a:cubicBezTo>
                <a:cubicBezTo>
                  <a:pt x="71158" y="40765"/>
                  <a:pt x="71417" y="31287"/>
                  <a:pt x="72080" y="32670"/>
                </a:cubicBezTo>
                <a:cubicBezTo>
                  <a:pt x="72743" y="34053"/>
                  <a:pt x="74097" y="49955"/>
                  <a:pt x="74673" y="49955"/>
                </a:cubicBezTo>
                <a:cubicBezTo>
                  <a:pt x="75249" y="49955"/>
                  <a:pt x="75076" y="32382"/>
                  <a:pt x="75537" y="32670"/>
                </a:cubicBezTo>
                <a:cubicBezTo>
                  <a:pt x="75998" y="32958"/>
                  <a:pt x="76719" y="52347"/>
                  <a:pt x="77439" y="51684"/>
                </a:cubicBezTo>
                <a:cubicBezTo>
                  <a:pt x="78159" y="51021"/>
                  <a:pt x="79052" y="28982"/>
                  <a:pt x="79858" y="28694"/>
                </a:cubicBezTo>
                <a:cubicBezTo>
                  <a:pt x="80665" y="28406"/>
                  <a:pt x="81270" y="47708"/>
                  <a:pt x="82278" y="49955"/>
                </a:cubicBezTo>
                <a:cubicBezTo>
                  <a:pt x="83286" y="52202"/>
                  <a:pt x="84928" y="42091"/>
                  <a:pt x="85908" y="42177"/>
                </a:cubicBezTo>
                <a:cubicBezTo>
                  <a:pt x="86888" y="42264"/>
                  <a:pt x="87407" y="53038"/>
                  <a:pt x="88156" y="50474"/>
                </a:cubicBezTo>
                <a:cubicBezTo>
                  <a:pt x="88905" y="47910"/>
                  <a:pt x="89712" y="28176"/>
                  <a:pt x="90403" y="26793"/>
                </a:cubicBezTo>
                <a:cubicBezTo>
                  <a:pt x="91094" y="25410"/>
                  <a:pt x="91786" y="40362"/>
                  <a:pt x="92304" y="42177"/>
                </a:cubicBezTo>
                <a:cubicBezTo>
                  <a:pt x="92823" y="43992"/>
                  <a:pt x="93312" y="38431"/>
                  <a:pt x="93514" y="37682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Custom</PresentationFormat>
  <Paragraphs>30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Simple Light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sgmustadio</cp:lastModifiedBy>
  <cp:revision>1</cp:revision>
  <dcterms:modified xsi:type="dcterms:W3CDTF">2021-05-24T21:21:08Z</dcterms:modified>
</cp:coreProperties>
</file>