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4"/>
  </p:sldMasterIdLst>
  <p:notesMasterIdLst>
    <p:notesMasterId r:id="rId16"/>
  </p:notesMasterIdLst>
  <p:sldIdLst>
    <p:sldId id="256" r:id="rId5"/>
    <p:sldId id="259" r:id="rId6"/>
    <p:sldId id="260" r:id="rId7"/>
    <p:sldId id="263" r:id="rId8"/>
    <p:sldId id="261" r:id="rId9"/>
    <p:sldId id="265" r:id="rId10"/>
    <p:sldId id="268" r:id="rId11"/>
    <p:sldId id="267" r:id="rId12"/>
    <p:sldId id="266" r:id="rId13"/>
    <p:sldId id="262" r:id="rId14"/>
    <p:sldId id="25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591" y="7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rael Vega" userId="58ef89dc-0801-4743-bab3-1fdeabdf9ff4" providerId="ADAL" clId="{71D0E394-22E0-481A-B708-3937DF44EBF3}"/>
    <pc:docChg chg="custSel addSld modSld sldOrd delMainMaster modMainMaster">
      <pc:chgData name="Israel Vega" userId="58ef89dc-0801-4743-bab3-1fdeabdf9ff4" providerId="ADAL" clId="{71D0E394-22E0-481A-B708-3937DF44EBF3}" dt="2018-03-09T17:53:57.530" v="159"/>
      <pc:docMkLst>
        <pc:docMk/>
      </pc:docMkLst>
      <pc:sldChg chg="addSp delSp modSp">
        <pc:chgData name="Israel Vega" userId="58ef89dc-0801-4743-bab3-1fdeabdf9ff4" providerId="ADAL" clId="{71D0E394-22E0-481A-B708-3937DF44EBF3}" dt="2018-03-09T17:52:05.296" v="45"/>
        <pc:sldMkLst>
          <pc:docMk/>
          <pc:sldMk cId="2799774971" sldId="256"/>
        </pc:sldMkLst>
        <pc:spChg chg="add del mod">
          <ac:chgData name="Israel Vega" userId="58ef89dc-0801-4743-bab3-1fdeabdf9ff4" providerId="ADAL" clId="{71D0E394-22E0-481A-B708-3937DF44EBF3}" dt="2018-03-09T17:52:05.296" v="45"/>
          <ac:spMkLst>
            <pc:docMk/>
            <pc:sldMk cId="2799774971" sldId="256"/>
            <ac:spMk id="2" creationId="{4DB3647E-A652-4015-AAB5-0732CB1A577F}"/>
          </ac:spMkLst>
        </pc:spChg>
        <pc:spChg chg="add del mod">
          <ac:chgData name="Israel Vega" userId="58ef89dc-0801-4743-bab3-1fdeabdf9ff4" providerId="ADAL" clId="{71D0E394-22E0-481A-B708-3937DF44EBF3}" dt="2018-03-09T17:52:05.296" v="45"/>
          <ac:spMkLst>
            <pc:docMk/>
            <pc:sldMk cId="2799774971" sldId="256"/>
            <ac:spMk id="3" creationId="{2D1CC575-2071-4C0D-AFB7-FD41C4E160F6}"/>
          </ac:spMkLst>
        </pc:spChg>
        <pc:spChg chg="mod">
          <ac:chgData name="Israel Vega" userId="58ef89dc-0801-4743-bab3-1fdeabdf9ff4" providerId="ADAL" clId="{71D0E394-22E0-481A-B708-3937DF44EBF3}" dt="2018-03-09T15:54:04.507" v="17" actId="20577"/>
          <ac:spMkLst>
            <pc:docMk/>
            <pc:sldMk cId="2799774971" sldId="256"/>
            <ac:spMk id="5" creationId="{C58039A1-50D4-4C5F-9F97-DB66C0E13CC7}"/>
          </ac:spMkLst>
        </pc:spChg>
      </pc:sldChg>
      <pc:sldChg chg="modSp">
        <pc:chgData name="Israel Vega" userId="58ef89dc-0801-4743-bab3-1fdeabdf9ff4" providerId="ADAL" clId="{71D0E394-22E0-481A-B708-3937DF44EBF3}" dt="2018-03-09T17:52:46.673" v="49"/>
        <pc:sldMkLst>
          <pc:docMk/>
          <pc:sldMk cId="1600485641" sldId="260"/>
        </pc:sldMkLst>
        <pc:spChg chg="mod">
          <ac:chgData name="Israel Vega" userId="58ef89dc-0801-4743-bab3-1fdeabdf9ff4" providerId="ADAL" clId="{71D0E394-22E0-481A-B708-3937DF44EBF3}" dt="2018-03-09T17:52:46.673" v="49"/>
          <ac:spMkLst>
            <pc:docMk/>
            <pc:sldMk cId="1600485641" sldId="260"/>
            <ac:spMk id="3" creationId="{5ABAA721-1146-4416-A736-68F731A164A3}"/>
          </ac:spMkLst>
        </pc:spChg>
      </pc:sldChg>
      <pc:sldChg chg="addSp delSp modSp add ord modTransition">
        <pc:chgData name="Israel Vega" userId="58ef89dc-0801-4743-bab3-1fdeabdf9ff4" providerId="ADAL" clId="{71D0E394-22E0-481A-B708-3937DF44EBF3}" dt="2018-03-09T17:53:57.530" v="159"/>
        <pc:sldMkLst>
          <pc:docMk/>
          <pc:sldMk cId="1261226041" sldId="263"/>
        </pc:sldMkLst>
        <pc:spChg chg="del">
          <ac:chgData name="Israel Vega" userId="58ef89dc-0801-4743-bab3-1fdeabdf9ff4" providerId="ADAL" clId="{71D0E394-22E0-481A-B708-3937DF44EBF3}" dt="2018-03-09T17:53:06.383" v="52"/>
          <ac:spMkLst>
            <pc:docMk/>
            <pc:sldMk cId="1261226041" sldId="263"/>
            <ac:spMk id="2" creationId="{34EF6A5C-EC06-482C-86C3-824C25AE11F5}"/>
          </ac:spMkLst>
        </pc:spChg>
        <pc:spChg chg="del">
          <ac:chgData name="Israel Vega" userId="58ef89dc-0801-4743-bab3-1fdeabdf9ff4" providerId="ADAL" clId="{71D0E394-22E0-481A-B708-3937DF44EBF3}" dt="2018-03-09T17:53:06.383" v="52"/>
          <ac:spMkLst>
            <pc:docMk/>
            <pc:sldMk cId="1261226041" sldId="263"/>
            <ac:spMk id="3" creationId="{43366C17-2BFF-4E1F-B81B-5E46F0E3473E}"/>
          </ac:spMkLst>
        </pc:spChg>
        <pc:spChg chg="add del mod">
          <ac:chgData name="Israel Vega" userId="58ef89dc-0801-4743-bab3-1fdeabdf9ff4" providerId="ADAL" clId="{71D0E394-22E0-481A-B708-3937DF44EBF3}" dt="2018-03-09T17:53:09.384" v="53"/>
          <ac:spMkLst>
            <pc:docMk/>
            <pc:sldMk cId="1261226041" sldId="263"/>
            <ac:spMk id="4" creationId="{91375351-93D6-4909-973D-6C5EB64DA558}"/>
          </ac:spMkLst>
        </pc:spChg>
        <pc:spChg chg="add mod">
          <ac:chgData name="Israel Vega" userId="58ef89dc-0801-4743-bab3-1fdeabdf9ff4" providerId="ADAL" clId="{71D0E394-22E0-481A-B708-3937DF44EBF3}" dt="2018-03-09T17:53:16.920" v="74" actId="20577"/>
          <ac:spMkLst>
            <pc:docMk/>
            <pc:sldMk cId="1261226041" sldId="263"/>
            <ac:spMk id="5" creationId="{9E74F217-8764-47C0-9AF0-50CA7176D9CA}"/>
          </ac:spMkLst>
        </pc:spChg>
      </pc:sldChg>
      <pc:sldChg chg="addSp delSp modSp add modTransition">
        <pc:chgData name="Israel Vega" userId="58ef89dc-0801-4743-bab3-1fdeabdf9ff4" providerId="ADAL" clId="{71D0E394-22E0-481A-B708-3937DF44EBF3}" dt="2018-03-09T17:53:57.530" v="159"/>
        <pc:sldMkLst>
          <pc:docMk/>
          <pc:sldMk cId="3032810977" sldId="264"/>
        </pc:sldMkLst>
        <pc:spChg chg="del">
          <ac:chgData name="Israel Vega" userId="58ef89dc-0801-4743-bab3-1fdeabdf9ff4" providerId="ADAL" clId="{71D0E394-22E0-481A-B708-3937DF44EBF3}" dt="2018-03-09T17:53:24.297" v="76"/>
          <ac:spMkLst>
            <pc:docMk/>
            <pc:sldMk cId="3032810977" sldId="264"/>
            <ac:spMk id="2" creationId="{8DA836F3-375B-45DD-81CA-E3E65AB801D1}"/>
          </ac:spMkLst>
        </pc:spChg>
        <pc:spChg chg="add mod">
          <ac:chgData name="Israel Vega" userId="58ef89dc-0801-4743-bab3-1fdeabdf9ff4" providerId="ADAL" clId="{71D0E394-22E0-481A-B708-3937DF44EBF3}" dt="2018-03-09T17:53:55.406" v="158" actId="17032"/>
          <ac:spMkLst>
            <pc:docMk/>
            <pc:sldMk cId="3032810977" sldId="264"/>
            <ac:spMk id="3" creationId="{5C95ED1B-F403-4BA8-885A-434561A17228}"/>
          </ac:spMkLst>
        </pc:spChg>
      </pc:sldChg>
      <pc:sldMasterChg chg="del delSldLayout">
        <pc:chgData name="Israel Vega" userId="58ef89dc-0801-4743-bab3-1fdeabdf9ff4" providerId="ADAL" clId="{71D0E394-22E0-481A-B708-3937DF44EBF3}" dt="2018-03-09T17:51:54.422" v="44" actId="2696"/>
        <pc:sldMasterMkLst>
          <pc:docMk/>
          <pc:sldMasterMk cId="2588145950" sldId="2147483686"/>
        </pc:sldMasterMkLst>
        <pc:sldLayoutChg chg="del">
          <pc:chgData name="Israel Vega" userId="58ef89dc-0801-4743-bab3-1fdeabdf9ff4" providerId="ADAL" clId="{71D0E394-22E0-481A-B708-3937DF44EBF3}" dt="2018-03-09T17:51:54.355" v="19" actId="2696"/>
          <pc:sldLayoutMkLst>
            <pc:docMk/>
            <pc:sldMasterMk cId="2588145950" sldId="2147483686"/>
            <pc:sldLayoutMk cId="2771562318" sldId="2147483687"/>
          </pc:sldLayoutMkLst>
        </pc:sldLayoutChg>
        <pc:sldLayoutChg chg="del">
          <pc:chgData name="Israel Vega" userId="58ef89dc-0801-4743-bab3-1fdeabdf9ff4" providerId="ADAL" clId="{71D0E394-22E0-481A-B708-3937DF44EBF3}" dt="2018-03-09T17:51:54.360" v="20" actId="2696"/>
          <pc:sldLayoutMkLst>
            <pc:docMk/>
            <pc:sldMasterMk cId="2588145950" sldId="2147483686"/>
            <pc:sldLayoutMk cId="1746353405" sldId="2147483688"/>
          </pc:sldLayoutMkLst>
        </pc:sldLayoutChg>
        <pc:sldLayoutChg chg="del">
          <pc:chgData name="Israel Vega" userId="58ef89dc-0801-4743-bab3-1fdeabdf9ff4" providerId="ADAL" clId="{71D0E394-22E0-481A-B708-3937DF44EBF3}" dt="2018-03-09T17:51:54.363" v="21" actId="2696"/>
          <pc:sldLayoutMkLst>
            <pc:docMk/>
            <pc:sldMasterMk cId="2588145950" sldId="2147483686"/>
            <pc:sldLayoutMk cId="1627377411" sldId="2147483689"/>
          </pc:sldLayoutMkLst>
        </pc:sldLayoutChg>
        <pc:sldLayoutChg chg="del">
          <pc:chgData name="Israel Vega" userId="58ef89dc-0801-4743-bab3-1fdeabdf9ff4" providerId="ADAL" clId="{71D0E394-22E0-481A-B708-3937DF44EBF3}" dt="2018-03-09T17:51:54.365" v="22" actId="2696"/>
          <pc:sldLayoutMkLst>
            <pc:docMk/>
            <pc:sldMasterMk cId="2588145950" sldId="2147483686"/>
            <pc:sldLayoutMk cId="3888009033" sldId="2147483690"/>
          </pc:sldLayoutMkLst>
        </pc:sldLayoutChg>
        <pc:sldLayoutChg chg="del">
          <pc:chgData name="Israel Vega" userId="58ef89dc-0801-4743-bab3-1fdeabdf9ff4" providerId="ADAL" clId="{71D0E394-22E0-481A-B708-3937DF44EBF3}" dt="2018-03-09T17:51:54.367" v="23" actId="2696"/>
          <pc:sldLayoutMkLst>
            <pc:docMk/>
            <pc:sldMasterMk cId="2588145950" sldId="2147483686"/>
            <pc:sldLayoutMk cId="1190085897" sldId="2147483691"/>
          </pc:sldLayoutMkLst>
        </pc:sldLayoutChg>
        <pc:sldLayoutChg chg="del">
          <pc:chgData name="Israel Vega" userId="58ef89dc-0801-4743-bab3-1fdeabdf9ff4" providerId="ADAL" clId="{71D0E394-22E0-481A-B708-3937DF44EBF3}" dt="2018-03-09T17:51:54.369" v="24" actId="2696"/>
          <pc:sldLayoutMkLst>
            <pc:docMk/>
            <pc:sldMasterMk cId="2588145950" sldId="2147483686"/>
            <pc:sldLayoutMk cId="163709" sldId="2147483692"/>
          </pc:sldLayoutMkLst>
        </pc:sldLayoutChg>
        <pc:sldLayoutChg chg="del">
          <pc:chgData name="Israel Vega" userId="58ef89dc-0801-4743-bab3-1fdeabdf9ff4" providerId="ADAL" clId="{71D0E394-22E0-481A-B708-3937DF44EBF3}" dt="2018-03-09T17:51:54.370" v="25" actId="2696"/>
          <pc:sldLayoutMkLst>
            <pc:docMk/>
            <pc:sldMasterMk cId="2588145950" sldId="2147483686"/>
            <pc:sldLayoutMk cId="797555107" sldId="2147483693"/>
          </pc:sldLayoutMkLst>
        </pc:sldLayoutChg>
        <pc:sldLayoutChg chg="del">
          <pc:chgData name="Israel Vega" userId="58ef89dc-0801-4743-bab3-1fdeabdf9ff4" providerId="ADAL" clId="{71D0E394-22E0-481A-B708-3937DF44EBF3}" dt="2018-03-09T17:51:54.372" v="26" actId="2696"/>
          <pc:sldLayoutMkLst>
            <pc:docMk/>
            <pc:sldMasterMk cId="2588145950" sldId="2147483686"/>
            <pc:sldLayoutMk cId="1083734072" sldId="2147483694"/>
          </pc:sldLayoutMkLst>
        </pc:sldLayoutChg>
        <pc:sldLayoutChg chg="del">
          <pc:chgData name="Israel Vega" userId="58ef89dc-0801-4743-bab3-1fdeabdf9ff4" providerId="ADAL" clId="{71D0E394-22E0-481A-B708-3937DF44EBF3}" dt="2018-03-09T17:51:54.373" v="27" actId="2696"/>
          <pc:sldLayoutMkLst>
            <pc:docMk/>
            <pc:sldMasterMk cId="2588145950" sldId="2147483686"/>
            <pc:sldLayoutMk cId="1711112437" sldId="2147483695"/>
          </pc:sldLayoutMkLst>
        </pc:sldLayoutChg>
        <pc:sldLayoutChg chg="del">
          <pc:chgData name="Israel Vega" userId="58ef89dc-0801-4743-bab3-1fdeabdf9ff4" providerId="ADAL" clId="{71D0E394-22E0-481A-B708-3937DF44EBF3}" dt="2018-03-09T17:51:54.376" v="28" actId="2696"/>
          <pc:sldLayoutMkLst>
            <pc:docMk/>
            <pc:sldMasterMk cId="2588145950" sldId="2147483686"/>
            <pc:sldLayoutMk cId="3809076716" sldId="2147483696"/>
          </pc:sldLayoutMkLst>
        </pc:sldLayoutChg>
        <pc:sldLayoutChg chg="del">
          <pc:chgData name="Israel Vega" userId="58ef89dc-0801-4743-bab3-1fdeabdf9ff4" providerId="ADAL" clId="{71D0E394-22E0-481A-B708-3937DF44EBF3}" dt="2018-03-09T17:51:54.378" v="29" actId="2696"/>
          <pc:sldLayoutMkLst>
            <pc:docMk/>
            <pc:sldMasterMk cId="2588145950" sldId="2147483686"/>
            <pc:sldLayoutMk cId="1759068458" sldId="2147483697"/>
          </pc:sldLayoutMkLst>
        </pc:sldLayoutChg>
        <pc:sldLayoutChg chg="del">
          <pc:chgData name="Israel Vega" userId="58ef89dc-0801-4743-bab3-1fdeabdf9ff4" providerId="ADAL" clId="{71D0E394-22E0-481A-B708-3937DF44EBF3}" dt="2018-03-09T17:51:54.381" v="30" actId="2696"/>
          <pc:sldLayoutMkLst>
            <pc:docMk/>
            <pc:sldMasterMk cId="2588145950" sldId="2147483686"/>
            <pc:sldLayoutMk cId="2875939731" sldId="2147483698"/>
          </pc:sldLayoutMkLst>
        </pc:sldLayoutChg>
        <pc:sldLayoutChg chg="del">
          <pc:chgData name="Israel Vega" userId="58ef89dc-0801-4743-bab3-1fdeabdf9ff4" providerId="ADAL" clId="{71D0E394-22E0-481A-B708-3937DF44EBF3}" dt="2018-03-09T17:51:54.383" v="31" actId="2696"/>
          <pc:sldLayoutMkLst>
            <pc:docMk/>
            <pc:sldMasterMk cId="2588145950" sldId="2147483686"/>
            <pc:sldLayoutMk cId="1082655984" sldId="2147483699"/>
          </pc:sldLayoutMkLst>
        </pc:sldLayoutChg>
        <pc:sldLayoutChg chg="del">
          <pc:chgData name="Israel Vega" userId="58ef89dc-0801-4743-bab3-1fdeabdf9ff4" providerId="ADAL" clId="{71D0E394-22E0-481A-B708-3937DF44EBF3}" dt="2018-03-09T17:51:54.387" v="32" actId="2696"/>
          <pc:sldLayoutMkLst>
            <pc:docMk/>
            <pc:sldMasterMk cId="2588145950" sldId="2147483686"/>
            <pc:sldLayoutMk cId="3211231651" sldId="2147483700"/>
          </pc:sldLayoutMkLst>
        </pc:sldLayoutChg>
        <pc:sldLayoutChg chg="del">
          <pc:chgData name="Israel Vega" userId="58ef89dc-0801-4743-bab3-1fdeabdf9ff4" providerId="ADAL" clId="{71D0E394-22E0-481A-B708-3937DF44EBF3}" dt="2018-03-09T17:51:54.389" v="33" actId="2696"/>
          <pc:sldLayoutMkLst>
            <pc:docMk/>
            <pc:sldMasterMk cId="2588145950" sldId="2147483686"/>
            <pc:sldLayoutMk cId="3890916990" sldId="2147483701"/>
          </pc:sldLayoutMkLst>
        </pc:sldLayoutChg>
        <pc:sldLayoutChg chg="del">
          <pc:chgData name="Israel Vega" userId="58ef89dc-0801-4743-bab3-1fdeabdf9ff4" providerId="ADAL" clId="{71D0E394-22E0-481A-B708-3937DF44EBF3}" dt="2018-03-09T17:51:54.392" v="34" actId="2696"/>
          <pc:sldLayoutMkLst>
            <pc:docMk/>
            <pc:sldMasterMk cId="2588145950" sldId="2147483686"/>
            <pc:sldLayoutMk cId="1197000297" sldId="2147483702"/>
          </pc:sldLayoutMkLst>
        </pc:sldLayoutChg>
        <pc:sldLayoutChg chg="del">
          <pc:chgData name="Israel Vega" userId="58ef89dc-0801-4743-bab3-1fdeabdf9ff4" providerId="ADAL" clId="{71D0E394-22E0-481A-B708-3937DF44EBF3}" dt="2018-03-09T17:51:54.396" v="35" actId="2696"/>
          <pc:sldLayoutMkLst>
            <pc:docMk/>
            <pc:sldMasterMk cId="2588145950" sldId="2147483686"/>
            <pc:sldLayoutMk cId="3314905457" sldId="2147483703"/>
          </pc:sldLayoutMkLst>
        </pc:sldLayoutChg>
        <pc:sldLayoutChg chg="del">
          <pc:chgData name="Israel Vega" userId="58ef89dc-0801-4743-bab3-1fdeabdf9ff4" providerId="ADAL" clId="{71D0E394-22E0-481A-B708-3937DF44EBF3}" dt="2018-03-09T17:51:54.399" v="36" actId="2696"/>
          <pc:sldLayoutMkLst>
            <pc:docMk/>
            <pc:sldMasterMk cId="2588145950" sldId="2147483686"/>
            <pc:sldLayoutMk cId="1081182076" sldId="2147483704"/>
          </pc:sldLayoutMkLst>
        </pc:sldLayoutChg>
        <pc:sldLayoutChg chg="del">
          <pc:chgData name="Israel Vega" userId="58ef89dc-0801-4743-bab3-1fdeabdf9ff4" providerId="ADAL" clId="{71D0E394-22E0-481A-B708-3937DF44EBF3}" dt="2018-03-09T17:51:54.401" v="37" actId="2696"/>
          <pc:sldLayoutMkLst>
            <pc:docMk/>
            <pc:sldMasterMk cId="2588145950" sldId="2147483686"/>
            <pc:sldLayoutMk cId="4007281334" sldId="2147483705"/>
          </pc:sldLayoutMkLst>
        </pc:sldLayoutChg>
        <pc:sldLayoutChg chg="del">
          <pc:chgData name="Israel Vega" userId="58ef89dc-0801-4743-bab3-1fdeabdf9ff4" providerId="ADAL" clId="{71D0E394-22E0-481A-B708-3937DF44EBF3}" dt="2018-03-09T17:51:54.404" v="38" actId="2696"/>
          <pc:sldLayoutMkLst>
            <pc:docMk/>
            <pc:sldMasterMk cId="2588145950" sldId="2147483686"/>
            <pc:sldLayoutMk cId="1330875101" sldId="2147483706"/>
          </pc:sldLayoutMkLst>
        </pc:sldLayoutChg>
        <pc:sldLayoutChg chg="del">
          <pc:chgData name="Israel Vega" userId="58ef89dc-0801-4743-bab3-1fdeabdf9ff4" providerId="ADAL" clId="{71D0E394-22E0-481A-B708-3937DF44EBF3}" dt="2018-03-09T17:51:54.405" v="39" actId="2696"/>
          <pc:sldLayoutMkLst>
            <pc:docMk/>
            <pc:sldMasterMk cId="2588145950" sldId="2147483686"/>
            <pc:sldLayoutMk cId="3874322717" sldId="2147483707"/>
          </pc:sldLayoutMkLst>
        </pc:sldLayoutChg>
        <pc:sldLayoutChg chg="del">
          <pc:chgData name="Israel Vega" userId="58ef89dc-0801-4743-bab3-1fdeabdf9ff4" providerId="ADAL" clId="{71D0E394-22E0-481A-B708-3937DF44EBF3}" dt="2018-03-09T17:51:54.407" v="40" actId="2696"/>
          <pc:sldLayoutMkLst>
            <pc:docMk/>
            <pc:sldMasterMk cId="2588145950" sldId="2147483686"/>
            <pc:sldLayoutMk cId="1744087119" sldId="2147483708"/>
          </pc:sldLayoutMkLst>
        </pc:sldLayoutChg>
        <pc:sldLayoutChg chg="del">
          <pc:chgData name="Israel Vega" userId="58ef89dc-0801-4743-bab3-1fdeabdf9ff4" providerId="ADAL" clId="{71D0E394-22E0-481A-B708-3937DF44EBF3}" dt="2018-03-09T17:51:54.409" v="41" actId="2696"/>
          <pc:sldLayoutMkLst>
            <pc:docMk/>
            <pc:sldMasterMk cId="2588145950" sldId="2147483686"/>
            <pc:sldLayoutMk cId="324750539" sldId="2147483709"/>
          </pc:sldLayoutMkLst>
        </pc:sldLayoutChg>
        <pc:sldLayoutChg chg="del">
          <pc:chgData name="Israel Vega" userId="58ef89dc-0801-4743-bab3-1fdeabdf9ff4" providerId="ADAL" clId="{71D0E394-22E0-481A-B708-3937DF44EBF3}" dt="2018-03-09T17:51:54.412" v="42" actId="2696"/>
          <pc:sldLayoutMkLst>
            <pc:docMk/>
            <pc:sldMasterMk cId="2588145950" sldId="2147483686"/>
            <pc:sldLayoutMk cId="2438270697" sldId="2147483710"/>
          </pc:sldLayoutMkLst>
        </pc:sldLayoutChg>
        <pc:sldLayoutChg chg="del">
          <pc:chgData name="Israel Vega" userId="58ef89dc-0801-4743-bab3-1fdeabdf9ff4" providerId="ADAL" clId="{71D0E394-22E0-481A-B708-3937DF44EBF3}" dt="2018-03-09T17:51:54.415" v="43" actId="2696"/>
          <pc:sldLayoutMkLst>
            <pc:docMk/>
            <pc:sldMasterMk cId="2588145950" sldId="2147483686"/>
            <pc:sldLayoutMk cId="2202827212" sldId="2147483711"/>
          </pc:sldLayoutMkLst>
        </pc:sldLayoutChg>
      </pc:sldMasterChg>
      <pc:sldMasterChg chg="modSldLayout">
        <pc:chgData name="Israel Vega" userId="58ef89dc-0801-4743-bab3-1fdeabdf9ff4" providerId="ADAL" clId="{71D0E394-22E0-481A-B708-3937DF44EBF3}" dt="2018-03-09T17:51:50.124" v="18"/>
        <pc:sldMasterMkLst>
          <pc:docMk/>
          <pc:sldMasterMk cId="1230730710" sldId="2147483712"/>
        </pc:sldMasterMkLst>
        <pc:sldLayoutChg chg="addSp">
          <pc:chgData name="Israel Vega" userId="58ef89dc-0801-4743-bab3-1fdeabdf9ff4" providerId="ADAL" clId="{71D0E394-22E0-481A-B708-3937DF44EBF3}" dt="2018-03-09T17:51:50.124" v="18"/>
          <pc:sldLayoutMkLst>
            <pc:docMk/>
            <pc:sldMasterMk cId="1230730710" sldId="2147483712"/>
            <pc:sldLayoutMk cId="2830311291" sldId="2147483713"/>
          </pc:sldLayoutMkLst>
          <pc:picChg chg="add">
            <ac:chgData name="Israel Vega" userId="58ef89dc-0801-4743-bab3-1fdeabdf9ff4" providerId="ADAL" clId="{71D0E394-22E0-481A-B708-3937DF44EBF3}" dt="2018-03-09T17:51:50.124" v="18"/>
            <ac:picMkLst>
              <pc:docMk/>
              <pc:sldMasterMk cId="1230730710" sldId="2147483712"/>
              <pc:sldLayoutMk cId="2830311291" sldId="2147483713"/>
              <ac:picMk id="7" creationId="{1DA76DC0-8B51-4970-8438-ED530A762199}"/>
            </ac:picMkLst>
          </pc:picChg>
          <pc:picChg chg="add">
            <ac:chgData name="Israel Vega" userId="58ef89dc-0801-4743-bab3-1fdeabdf9ff4" providerId="ADAL" clId="{71D0E394-22E0-481A-B708-3937DF44EBF3}" dt="2018-03-09T17:51:50.124" v="18"/>
            <ac:picMkLst>
              <pc:docMk/>
              <pc:sldMasterMk cId="1230730710" sldId="2147483712"/>
              <pc:sldLayoutMk cId="2830311291" sldId="2147483713"/>
              <ac:picMk id="8" creationId="{D6BC978F-3F0A-4A3E-8E66-6D38C8F3C915}"/>
            </ac:picMkLst>
          </pc:picChg>
        </pc:sldLayoutChg>
        <pc:sldLayoutChg chg="addSp">
          <pc:chgData name="Israel Vega" userId="58ef89dc-0801-4743-bab3-1fdeabdf9ff4" providerId="ADAL" clId="{71D0E394-22E0-481A-B708-3937DF44EBF3}" dt="2018-03-09T17:51:50.124" v="18"/>
          <pc:sldLayoutMkLst>
            <pc:docMk/>
            <pc:sldMasterMk cId="1230730710" sldId="2147483712"/>
            <pc:sldLayoutMk cId="3242137449" sldId="2147483714"/>
          </pc:sldLayoutMkLst>
          <pc:picChg chg="add">
            <ac:chgData name="Israel Vega" userId="58ef89dc-0801-4743-bab3-1fdeabdf9ff4" providerId="ADAL" clId="{71D0E394-22E0-481A-B708-3937DF44EBF3}" dt="2018-03-09T17:51:50.124" v="18"/>
            <ac:picMkLst>
              <pc:docMk/>
              <pc:sldMasterMk cId="1230730710" sldId="2147483712"/>
              <pc:sldLayoutMk cId="3242137449" sldId="2147483714"/>
              <ac:picMk id="7" creationId="{28F0DE93-4FCA-4943-970E-9A254C8AD834}"/>
            </ac:picMkLst>
          </pc:picChg>
          <pc:picChg chg="add">
            <ac:chgData name="Israel Vega" userId="58ef89dc-0801-4743-bab3-1fdeabdf9ff4" providerId="ADAL" clId="{71D0E394-22E0-481A-B708-3937DF44EBF3}" dt="2018-03-09T17:51:50.124" v="18"/>
            <ac:picMkLst>
              <pc:docMk/>
              <pc:sldMasterMk cId="1230730710" sldId="2147483712"/>
              <pc:sldLayoutMk cId="3242137449" sldId="2147483714"/>
              <ac:picMk id="8" creationId="{5A09A1FD-6F94-4445-8468-98C1D04FD639}"/>
            </ac:picMkLst>
          </pc:picChg>
        </pc:sldLayoutChg>
        <pc:sldLayoutChg chg="addSp">
          <pc:chgData name="Israel Vega" userId="58ef89dc-0801-4743-bab3-1fdeabdf9ff4" providerId="ADAL" clId="{71D0E394-22E0-481A-B708-3937DF44EBF3}" dt="2018-03-09T17:51:50.124" v="18"/>
          <pc:sldLayoutMkLst>
            <pc:docMk/>
            <pc:sldMasterMk cId="1230730710" sldId="2147483712"/>
            <pc:sldLayoutMk cId="3855626250" sldId="2147483715"/>
          </pc:sldLayoutMkLst>
          <pc:picChg chg="add">
            <ac:chgData name="Israel Vega" userId="58ef89dc-0801-4743-bab3-1fdeabdf9ff4" providerId="ADAL" clId="{71D0E394-22E0-481A-B708-3937DF44EBF3}" dt="2018-03-09T17:51:50.124" v="18"/>
            <ac:picMkLst>
              <pc:docMk/>
              <pc:sldMasterMk cId="1230730710" sldId="2147483712"/>
              <pc:sldLayoutMk cId="3855626250" sldId="2147483715"/>
              <ac:picMk id="7" creationId="{6E2B6D7A-9F3E-4F17-A9FD-D7C5B897FF1F}"/>
            </ac:picMkLst>
          </pc:picChg>
        </pc:sldLayoutChg>
        <pc:sldLayoutChg chg="addSp">
          <pc:chgData name="Israel Vega" userId="58ef89dc-0801-4743-bab3-1fdeabdf9ff4" providerId="ADAL" clId="{71D0E394-22E0-481A-B708-3937DF44EBF3}" dt="2018-03-09T17:51:50.124" v="18"/>
          <pc:sldLayoutMkLst>
            <pc:docMk/>
            <pc:sldMasterMk cId="1230730710" sldId="2147483712"/>
            <pc:sldLayoutMk cId="1192194598" sldId="2147483716"/>
          </pc:sldLayoutMkLst>
          <pc:picChg chg="add">
            <ac:chgData name="Israel Vega" userId="58ef89dc-0801-4743-bab3-1fdeabdf9ff4" providerId="ADAL" clId="{71D0E394-22E0-481A-B708-3937DF44EBF3}" dt="2018-03-09T17:51:50.124" v="18"/>
            <ac:picMkLst>
              <pc:docMk/>
              <pc:sldMasterMk cId="1230730710" sldId="2147483712"/>
              <pc:sldLayoutMk cId="1192194598" sldId="2147483716"/>
              <ac:picMk id="6" creationId="{DF1FD028-8B35-48AC-AC35-CCA16EFC406E}"/>
            </ac:picMkLst>
          </pc:picChg>
        </pc:sldLayoutChg>
        <pc:sldLayoutChg chg="addSp">
          <pc:chgData name="Israel Vega" userId="58ef89dc-0801-4743-bab3-1fdeabdf9ff4" providerId="ADAL" clId="{71D0E394-22E0-481A-B708-3937DF44EBF3}" dt="2018-03-09T17:51:50.124" v="18"/>
          <pc:sldLayoutMkLst>
            <pc:docMk/>
            <pc:sldMasterMk cId="1230730710" sldId="2147483712"/>
            <pc:sldLayoutMk cId="2280417232" sldId="2147483736"/>
          </pc:sldLayoutMkLst>
          <pc:spChg chg="add">
            <ac:chgData name="Israel Vega" userId="58ef89dc-0801-4743-bab3-1fdeabdf9ff4" providerId="ADAL" clId="{71D0E394-22E0-481A-B708-3937DF44EBF3}" dt="2018-03-09T17:51:50.124" v="18"/>
            <ac:spMkLst>
              <pc:docMk/>
              <pc:sldMasterMk cId="1230730710" sldId="2147483712"/>
              <pc:sldLayoutMk cId="2280417232" sldId="2147483736"/>
              <ac:spMk id="4" creationId="{2B43376F-1639-45D4-A5BF-53AA00B598CB}"/>
            </ac:spMkLst>
          </pc:spChg>
          <pc:picChg chg="add">
            <ac:chgData name="Israel Vega" userId="58ef89dc-0801-4743-bab3-1fdeabdf9ff4" providerId="ADAL" clId="{71D0E394-22E0-481A-B708-3937DF44EBF3}" dt="2018-03-09T17:51:50.124" v="18"/>
            <ac:picMkLst>
              <pc:docMk/>
              <pc:sldMasterMk cId="1230730710" sldId="2147483712"/>
              <pc:sldLayoutMk cId="2280417232" sldId="2147483736"/>
              <ac:picMk id="5" creationId="{C148DE7A-D5AC-4D8D-AA2E-44294C75C383}"/>
            </ac:picMkLst>
          </pc:pic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DB9FED-C565-443D-84CC-7927991E17B5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66023708-7EE4-4DF7-B3BD-9FAC46F1404A}">
      <dgm:prSet/>
      <dgm:spPr/>
      <dgm:t>
        <a:bodyPr/>
        <a:lstStyle/>
        <a:p>
          <a:r>
            <a:rPr lang="en-US" baseline="0"/>
            <a:t>Drain Users from existing production system</a:t>
          </a:r>
          <a:endParaRPr lang="en-US"/>
        </a:p>
      </dgm:t>
    </dgm:pt>
    <dgm:pt modelId="{B34AEDFE-D722-4C08-A474-DEA0F10681D6}" type="parTrans" cxnId="{2E994695-44DB-4FE4-AAC8-7F01F5E02FD9}">
      <dgm:prSet/>
      <dgm:spPr/>
      <dgm:t>
        <a:bodyPr/>
        <a:lstStyle/>
        <a:p>
          <a:endParaRPr lang="en-US"/>
        </a:p>
      </dgm:t>
    </dgm:pt>
    <dgm:pt modelId="{F8D7512B-DD6C-4848-AD5B-BA24B4DD2E93}" type="sibTrans" cxnId="{2E994695-44DB-4FE4-AAC8-7F01F5E02FD9}">
      <dgm:prSet/>
      <dgm:spPr/>
      <dgm:t>
        <a:bodyPr/>
        <a:lstStyle/>
        <a:p>
          <a:endParaRPr lang="en-US"/>
        </a:p>
      </dgm:t>
    </dgm:pt>
    <dgm:pt modelId="{951D9FEA-C39A-4FD9-98A4-11689032CD84}">
      <dgm:prSet/>
      <dgm:spPr/>
      <dgm:t>
        <a:bodyPr/>
        <a:lstStyle/>
        <a:p>
          <a:r>
            <a:rPr lang="en-US" baseline="0"/>
            <a:t>Complete Data Sync</a:t>
          </a:r>
          <a:endParaRPr lang="en-US"/>
        </a:p>
      </dgm:t>
    </dgm:pt>
    <dgm:pt modelId="{2A299E37-7130-4251-8073-04CBD5F9CB31}" type="parTrans" cxnId="{4C59CCF2-E575-4741-AEFF-2795C6ED47AC}">
      <dgm:prSet/>
      <dgm:spPr/>
      <dgm:t>
        <a:bodyPr/>
        <a:lstStyle/>
        <a:p>
          <a:endParaRPr lang="en-US"/>
        </a:p>
      </dgm:t>
    </dgm:pt>
    <dgm:pt modelId="{B1513A39-0D37-4987-B137-8ECAF8196170}" type="sibTrans" cxnId="{4C59CCF2-E575-4741-AEFF-2795C6ED47AC}">
      <dgm:prSet/>
      <dgm:spPr/>
      <dgm:t>
        <a:bodyPr/>
        <a:lstStyle/>
        <a:p>
          <a:endParaRPr lang="en-US"/>
        </a:p>
      </dgm:t>
    </dgm:pt>
    <dgm:pt modelId="{16E42FFB-C38D-40CA-A21C-A8B88B2A0C32}">
      <dgm:prSet/>
      <dgm:spPr/>
      <dgm:t>
        <a:bodyPr/>
        <a:lstStyle/>
        <a:p>
          <a:r>
            <a:rPr lang="en-US" baseline="0"/>
            <a:t>Restrict Access to existing production system</a:t>
          </a:r>
          <a:endParaRPr lang="en-US"/>
        </a:p>
      </dgm:t>
    </dgm:pt>
    <dgm:pt modelId="{D3945807-7564-45AC-8A2B-AC7A154B9083}" type="parTrans" cxnId="{EB64EA6E-677F-4458-BAEF-D4F7BF5D2E64}">
      <dgm:prSet/>
      <dgm:spPr/>
      <dgm:t>
        <a:bodyPr/>
        <a:lstStyle/>
        <a:p>
          <a:endParaRPr lang="en-US"/>
        </a:p>
      </dgm:t>
    </dgm:pt>
    <dgm:pt modelId="{92B440A4-1C8E-4559-BD34-797C43E20B3B}" type="sibTrans" cxnId="{EB64EA6E-677F-4458-BAEF-D4F7BF5D2E64}">
      <dgm:prSet/>
      <dgm:spPr/>
      <dgm:t>
        <a:bodyPr/>
        <a:lstStyle/>
        <a:p>
          <a:endParaRPr lang="en-US"/>
        </a:p>
      </dgm:t>
    </dgm:pt>
    <dgm:pt modelId="{EC281442-C0EA-4E91-B95C-46414C3D5522}">
      <dgm:prSet/>
      <dgm:spPr/>
      <dgm:t>
        <a:bodyPr/>
        <a:lstStyle/>
        <a:p>
          <a:r>
            <a:rPr lang="en-US" baseline="0"/>
            <a:t>Redirect Traffic to new system</a:t>
          </a:r>
          <a:endParaRPr lang="en-US"/>
        </a:p>
      </dgm:t>
    </dgm:pt>
    <dgm:pt modelId="{E1BA3991-2332-4BA2-8EE3-ACC471764156}" type="parTrans" cxnId="{495C6BCD-497E-4ABC-A0C4-96282E9478EC}">
      <dgm:prSet/>
      <dgm:spPr/>
      <dgm:t>
        <a:bodyPr/>
        <a:lstStyle/>
        <a:p>
          <a:endParaRPr lang="en-US"/>
        </a:p>
      </dgm:t>
    </dgm:pt>
    <dgm:pt modelId="{EFE784EF-B5BA-426D-908B-4E5987B54FFA}" type="sibTrans" cxnId="{495C6BCD-497E-4ABC-A0C4-96282E9478EC}">
      <dgm:prSet/>
      <dgm:spPr/>
      <dgm:t>
        <a:bodyPr/>
        <a:lstStyle/>
        <a:p>
          <a:endParaRPr lang="en-US"/>
        </a:p>
      </dgm:t>
    </dgm:pt>
    <dgm:pt modelId="{C95FBE6B-42A1-4DCF-9267-B46CBB07861E}">
      <dgm:prSet/>
      <dgm:spPr/>
      <dgm:t>
        <a:bodyPr/>
        <a:lstStyle/>
        <a:p>
          <a:r>
            <a:rPr lang="en-US" baseline="0"/>
            <a:t>All Client Connections</a:t>
          </a:r>
          <a:endParaRPr lang="en-US"/>
        </a:p>
      </dgm:t>
    </dgm:pt>
    <dgm:pt modelId="{C72AE210-2F3C-4450-ABA3-49D0DDBB35D0}" type="parTrans" cxnId="{4B17B025-03B1-4C43-A659-D649551294AB}">
      <dgm:prSet/>
      <dgm:spPr/>
      <dgm:t>
        <a:bodyPr/>
        <a:lstStyle/>
        <a:p>
          <a:endParaRPr lang="en-US"/>
        </a:p>
      </dgm:t>
    </dgm:pt>
    <dgm:pt modelId="{43DE9381-126D-4DD9-9529-033974D4A1C9}" type="sibTrans" cxnId="{4B17B025-03B1-4C43-A659-D649551294AB}">
      <dgm:prSet/>
      <dgm:spPr/>
      <dgm:t>
        <a:bodyPr/>
        <a:lstStyle/>
        <a:p>
          <a:endParaRPr lang="en-US"/>
        </a:p>
      </dgm:t>
    </dgm:pt>
    <dgm:pt modelId="{6C5AD41F-4580-44A1-8EDE-4197015334D0}" type="pres">
      <dgm:prSet presAssocID="{C2DB9FED-C565-443D-84CC-7927991E17B5}" presName="CompostProcess" presStyleCnt="0">
        <dgm:presLayoutVars>
          <dgm:dir/>
          <dgm:resizeHandles val="exact"/>
        </dgm:presLayoutVars>
      </dgm:prSet>
      <dgm:spPr/>
    </dgm:pt>
    <dgm:pt modelId="{BC4DC5D3-AD7D-4878-8CB1-E55C1D48DF3B}" type="pres">
      <dgm:prSet presAssocID="{C2DB9FED-C565-443D-84CC-7927991E17B5}" presName="arrow" presStyleLbl="bgShp" presStyleIdx="0" presStyleCnt="1"/>
      <dgm:spPr/>
    </dgm:pt>
    <dgm:pt modelId="{51ABB902-9E77-479E-9B35-3F45F87B617A}" type="pres">
      <dgm:prSet presAssocID="{C2DB9FED-C565-443D-84CC-7927991E17B5}" presName="linearProcess" presStyleCnt="0"/>
      <dgm:spPr/>
    </dgm:pt>
    <dgm:pt modelId="{CE9CE217-E3E9-405C-97B7-FB9196891CE5}" type="pres">
      <dgm:prSet presAssocID="{66023708-7EE4-4DF7-B3BD-9FAC46F1404A}" presName="textNode" presStyleLbl="node1" presStyleIdx="0" presStyleCnt="5">
        <dgm:presLayoutVars>
          <dgm:bulletEnabled val="1"/>
        </dgm:presLayoutVars>
      </dgm:prSet>
      <dgm:spPr/>
    </dgm:pt>
    <dgm:pt modelId="{06952861-3C92-4CEC-B010-A130FFDFDD69}" type="pres">
      <dgm:prSet presAssocID="{F8D7512B-DD6C-4848-AD5B-BA24B4DD2E93}" presName="sibTrans" presStyleCnt="0"/>
      <dgm:spPr/>
    </dgm:pt>
    <dgm:pt modelId="{9BD45C92-C469-4056-9654-5A5137C36664}" type="pres">
      <dgm:prSet presAssocID="{951D9FEA-C39A-4FD9-98A4-11689032CD84}" presName="textNode" presStyleLbl="node1" presStyleIdx="1" presStyleCnt="5">
        <dgm:presLayoutVars>
          <dgm:bulletEnabled val="1"/>
        </dgm:presLayoutVars>
      </dgm:prSet>
      <dgm:spPr/>
    </dgm:pt>
    <dgm:pt modelId="{1524E1CA-B10E-422E-9A31-9C3E6162E6C1}" type="pres">
      <dgm:prSet presAssocID="{B1513A39-0D37-4987-B137-8ECAF8196170}" presName="sibTrans" presStyleCnt="0"/>
      <dgm:spPr/>
    </dgm:pt>
    <dgm:pt modelId="{6B2FC8D9-A84D-4154-953C-3D4772E6FA61}" type="pres">
      <dgm:prSet presAssocID="{16E42FFB-C38D-40CA-A21C-A8B88B2A0C32}" presName="textNode" presStyleLbl="node1" presStyleIdx="2" presStyleCnt="5">
        <dgm:presLayoutVars>
          <dgm:bulletEnabled val="1"/>
        </dgm:presLayoutVars>
      </dgm:prSet>
      <dgm:spPr/>
    </dgm:pt>
    <dgm:pt modelId="{3288F7F2-00AF-47A4-AC0D-A7D9B8CEB6D5}" type="pres">
      <dgm:prSet presAssocID="{92B440A4-1C8E-4559-BD34-797C43E20B3B}" presName="sibTrans" presStyleCnt="0"/>
      <dgm:spPr/>
    </dgm:pt>
    <dgm:pt modelId="{FC469168-E698-4FC3-9811-AE78B3CBF539}" type="pres">
      <dgm:prSet presAssocID="{EC281442-C0EA-4E91-B95C-46414C3D5522}" presName="textNode" presStyleLbl="node1" presStyleIdx="3" presStyleCnt="5">
        <dgm:presLayoutVars>
          <dgm:bulletEnabled val="1"/>
        </dgm:presLayoutVars>
      </dgm:prSet>
      <dgm:spPr/>
    </dgm:pt>
    <dgm:pt modelId="{ACF54D8E-55E9-4254-B1A1-E0529DE4F60A}" type="pres">
      <dgm:prSet presAssocID="{EFE784EF-B5BA-426D-908B-4E5987B54FFA}" presName="sibTrans" presStyleCnt="0"/>
      <dgm:spPr/>
    </dgm:pt>
    <dgm:pt modelId="{87EB151F-7F20-42DE-9730-56EE68EF5C6A}" type="pres">
      <dgm:prSet presAssocID="{C95FBE6B-42A1-4DCF-9267-B46CBB07861E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4B17B025-03B1-4C43-A659-D649551294AB}" srcId="{C2DB9FED-C565-443D-84CC-7927991E17B5}" destId="{C95FBE6B-42A1-4DCF-9267-B46CBB07861E}" srcOrd="4" destOrd="0" parTransId="{C72AE210-2F3C-4450-ABA3-49D0DDBB35D0}" sibTransId="{43DE9381-126D-4DD9-9529-033974D4A1C9}"/>
    <dgm:cxn modelId="{7C4D3837-50D5-4237-AFEA-F0387E2BC267}" type="presOf" srcId="{C2DB9FED-C565-443D-84CC-7927991E17B5}" destId="{6C5AD41F-4580-44A1-8EDE-4197015334D0}" srcOrd="0" destOrd="0" presId="urn:microsoft.com/office/officeart/2005/8/layout/hProcess9"/>
    <dgm:cxn modelId="{4CFAEC3B-FD00-44F8-95B4-E75A2F039193}" type="presOf" srcId="{951D9FEA-C39A-4FD9-98A4-11689032CD84}" destId="{9BD45C92-C469-4056-9654-5A5137C36664}" srcOrd="0" destOrd="0" presId="urn:microsoft.com/office/officeart/2005/8/layout/hProcess9"/>
    <dgm:cxn modelId="{752BBB67-65B9-4B20-B0FC-1239377A8496}" type="presOf" srcId="{C95FBE6B-42A1-4DCF-9267-B46CBB07861E}" destId="{87EB151F-7F20-42DE-9730-56EE68EF5C6A}" srcOrd="0" destOrd="0" presId="urn:microsoft.com/office/officeart/2005/8/layout/hProcess9"/>
    <dgm:cxn modelId="{EB64EA6E-677F-4458-BAEF-D4F7BF5D2E64}" srcId="{C2DB9FED-C565-443D-84CC-7927991E17B5}" destId="{16E42FFB-C38D-40CA-A21C-A8B88B2A0C32}" srcOrd="2" destOrd="0" parTransId="{D3945807-7564-45AC-8A2B-AC7A154B9083}" sibTransId="{92B440A4-1C8E-4559-BD34-797C43E20B3B}"/>
    <dgm:cxn modelId="{2E994695-44DB-4FE4-AAC8-7F01F5E02FD9}" srcId="{C2DB9FED-C565-443D-84CC-7927991E17B5}" destId="{66023708-7EE4-4DF7-B3BD-9FAC46F1404A}" srcOrd="0" destOrd="0" parTransId="{B34AEDFE-D722-4C08-A474-DEA0F10681D6}" sibTransId="{F8D7512B-DD6C-4848-AD5B-BA24B4DD2E93}"/>
    <dgm:cxn modelId="{9905C79C-70A9-416B-8371-3A3CCCDE33F2}" type="presOf" srcId="{EC281442-C0EA-4E91-B95C-46414C3D5522}" destId="{FC469168-E698-4FC3-9811-AE78B3CBF539}" srcOrd="0" destOrd="0" presId="urn:microsoft.com/office/officeart/2005/8/layout/hProcess9"/>
    <dgm:cxn modelId="{5E87C29D-06A4-42B6-87F3-F83D71D819C1}" type="presOf" srcId="{16E42FFB-C38D-40CA-A21C-A8B88B2A0C32}" destId="{6B2FC8D9-A84D-4154-953C-3D4772E6FA61}" srcOrd="0" destOrd="0" presId="urn:microsoft.com/office/officeart/2005/8/layout/hProcess9"/>
    <dgm:cxn modelId="{495C6BCD-497E-4ABC-A0C4-96282E9478EC}" srcId="{C2DB9FED-C565-443D-84CC-7927991E17B5}" destId="{EC281442-C0EA-4E91-B95C-46414C3D5522}" srcOrd="3" destOrd="0" parTransId="{E1BA3991-2332-4BA2-8EE3-ACC471764156}" sibTransId="{EFE784EF-B5BA-426D-908B-4E5987B54FFA}"/>
    <dgm:cxn modelId="{C823B4E8-B987-4EBF-AB04-DC6F8E490811}" type="presOf" srcId="{66023708-7EE4-4DF7-B3BD-9FAC46F1404A}" destId="{CE9CE217-E3E9-405C-97B7-FB9196891CE5}" srcOrd="0" destOrd="0" presId="urn:microsoft.com/office/officeart/2005/8/layout/hProcess9"/>
    <dgm:cxn modelId="{4C59CCF2-E575-4741-AEFF-2795C6ED47AC}" srcId="{C2DB9FED-C565-443D-84CC-7927991E17B5}" destId="{951D9FEA-C39A-4FD9-98A4-11689032CD84}" srcOrd="1" destOrd="0" parTransId="{2A299E37-7130-4251-8073-04CBD5F9CB31}" sibTransId="{B1513A39-0D37-4987-B137-8ECAF8196170}"/>
    <dgm:cxn modelId="{9C0F4DBB-BEDD-4933-B2CD-7C200F1BAEC3}" type="presParOf" srcId="{6C5AD41F-4580-44A1-8EDE-4197015334D0}" destId="{BC4DC5D3-AD7D-4878-8CB1-E55C1D48DF3B}" srcOrd="0" destOrd="0" presId="urn:microsoft.com/office/officeart/2005/8/layout/hProcess9"/>
    <dgm:cxn modelId="{3CEBBE19-B5F0-4CE7-AA1B-885A04BC9DCB}" type="presParOf" srcId="{6C5AD41F-4580-44A1-8EDE-4197015334D0}" destId="{51ABB902-9E77-479E-9B35-3F45F87B617A}" srcOrd="1" destOrd="0" presId="urn:microsoft.com/office/officeart/2005/8/layout/hProcess9"/>
    <dgm:cxn modelId="{FD1AD86F-B03D-4F1F-9568-3558AC887D2A}" type="presParOf" srcId="{51ABB902-9E77-479E-9B35-3F45F87B617A}" destId="{CE9CE217-E3E9-405C-97B7-FB9196891CE5}" srcOrd="0" destOrd="0" presId="urn:microsoft.com/office/officeart/2005/8/layout/hProcess9"/>
    <dgm:cxn modelId="{05AF3229-81C6-4153-81B6-5CD05C305264}" type="presParOf" srcId="{51ABB902-9E77-479E-9B35-3F45F87B617A}" destId="{06952861-3C92-4CEC-B010-A130FFDFDD69}" srcOrd="1" destOrd="0" presId="urn:microsoft.com/office/officeart/2005/8/layout/hProcess9"/>
    <dgm:cxn modelId="{2043366D-257B-4D6D-A4D4-CAF2C7CAF47B}" type="presParOf" srcId="{51ABB902-9E77-479E-9B35-3F45F87B617A}" destId="{9BD45C92-C469-4056-9654-5A5137C36664}" srcOrd="2" destOrd="0" presId="urn:microsoft.com/office/officeart/2005/8/layout/hProcess9"/>
    <dgm:cxn modelId="{DFE8C091-C5C8-4F7D-9376-BFC95C5199EF}" type="presParOf" srcId="{51ABB902-9E77-479E-9B35-3F45F87B617A}" destId="{1524E1CA-B10E-422E-9A31-9C3E6162E6C1}" srcOrd="3" destOrd="0" presId="urn:microsoft.com/office/officeart/2005/8/layout/hProcess9"/>
    <dgm:cxn modelId="{AC49F324-50EC-48A5-AFC7-E7420D0E4163}" type="presParOf" srcId="{51ABB902-9E77-479E-9B35-3F45F87B617A}" destId="{6B2FC8D9-A84D-4154-953C-3D4772E6FA61}" srcOrd="4" destOrd="0" presId="urn:microsoft.com/office/officeart/2005/8/layout/hProcess9"/>
    <dgm:cxn modelId="{31D12DBD-AB63-4F9B-8336-2C9544E63D48}" type="presParOf" srcId="{51ABB902-9E77-479E-9B35-3F45F87B617A}" destId="{3288F7F2-00AF-47A4-AC0D-A7D9B8CEB6D5}" srcOrd="5" destOrd="0" presId="urn:microsoft.com/office/officeart/2005/8/layout/hProcess9"/>
    <dgm:cxn modelId="{9977A09F-BCC6-498A-AC5E-982961BAFD9A}" type="presParOf" srcId="{51ABB902-9E77-479E-9B35-3F45F87B617A}" destId="{FC469168-E698-4FC3-9811-AE78B3CBF539}" srcOrd="6" destOrd="0" presId="urn:microsoft.com/office/officeart/2005/8/layout/hProcess9"/>
    <dgm:cxn modelId="{4E6ECC1F-A790-4606-9CC7-B6F3B1142B80}" type="presParOf" srcId="{51ABB902-9E77-479E-9B35-3F45F87B617A}" destId="{ACF54D8E-55E9-4254-B1A1-E0529DE4F60A}" srcOrd="7" destOrd="0" presId="urn:microsoft.com/office/officeart/2005/8/layout/hProcess9"/>
    <dgm:cxn modelId="{785015C3-C149-44BF-9AE7-F80771249226}" type="presParOf" srcId="{51ABB902-9E77-479E-9B35-3F45F87B617A}" destId="{87EB151F-7F20-42DE-9730-56EE68EF5C6A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4DC5D3-AD7D-4878-8CB1-E55C1D48DF3B}">
      <dsp:nvSpPr>
        <dsp:cNvPr id="0" name=""/>
        <dsp:cNvSpPr/>
      </dsp:nvSpPr>
      <dsp:spPr>
        <a:xfrm>
          <a:off x="826388" y="0"/>
          <a:ext cx="9365742" cy="2499146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9CE217-E3E9-405C-97B7-FB9196891CE5}">
      <dsp:nvSpPr>
        <dsp:cNvPr id="0" name=""/>
        <dsp:cNvSpPr/>
      </dsp:nvSpPr>
      <dsp:spPr>
        <a:xfrm>
          <a:off x="4842" y="749743"/>
          <a:ext cx="2117083" cy="99965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Drain Users from existing production system</a:t>
          </a:r>
          <a:endParaRPr lang="en-US" sz="1600" kern="1200"/>
        </a:p>
      </dsp:txBody>
      <dsp:txXfrm>
        <a:off x="53641" y="798542"/>
        <a:ext cx="2019485" cy="902060"/>
      </dsp:txXfrm>
    </dsp:sp>
    <dsp:sp modelId="{9BD45C92-C469-4056-9654-5A5137C36664}">
      <dsp:nvSpPr>
        <dsp:cNvPr id="0" name=""/>
        <dsp:cNvSpPr/>
      </dsp:nvSpPr>
      <dsp:spPr>
        <a:xfrm>
          <a:off x="2227780" y="749743"/>
          <a:ext cx="2117083" cy="99965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Complete Data Sync</a:t>
          </a:r>
          <a:endParaRPr lang="en-US" sz="1600" kern="1200"/>
        </a:p>
      </dsp:txBody>
      <dsp:txXfrm>
        <a:off x="2276579" y="798542"/>
        <a:ext cx="2019485" cy="902060"/>
      </dsp:txXfrm>
    </dsp:sp>
    <dsp:sp modelId="{6B2FC8D9-A84D-4154-953C-3D4772E6FA61}">
      <dsp:nvSpPr>
        <dsp:cNvPr id="0" name=""/>
        <dsp:cNvSpPr/>
      </dsp:nvSpPr>
      <dsp:spPr>
        <a:xfrm>
          <a:off x="4450718" y="749743"/>
          <a:ext cx="2117083" cy="99965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Restrict Access to existing production system</a:t>
          </a:r>
          <a:endParaRPr lang="en-US" sz="1600" kern="1200"/>
        </a:p>
      </dsp:txBody>
      <dsp:txXfrm>
        <a:off x="4499517" y="798542"/>
        <a:ext cx="2019485" cy="902060"/>
      </dsp:txXfrm>
    </dsp:sp>
    <dsp:sp modelId="{FC469168-E698-4FC3-9811-AE78B3CBF539}">
      <dsp:nvSpPr>
        <dsp:cNvPr id="0" name=""/>
        <dsp:cNvSpPr/>
      </dsp:nvSpPr>
      <dsp:spPr>
        <a:xfrm>
          <a:off x="6673656" y="749743"/>
          <a:ext cx="2117083" cy="99965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Redirect Traffic to new system</a:t>
          </a:r>
          <a:endParaRPr lang="en-US" sz="1600" kern="1200"/>
        </a:p>
      </dsp:txBody>
      <dsp:txXfrm>
        <a:off x="6722455" y="798542"/>
        <a:ext cx="2019485" cy="902060"/>
      </dsp:txXfrm>
    </dsp:sp>
    <dsp:sp modelId="{87EB151F-7F20-42DE-9730-56EE68EF5C6A}">
      <dsp:nvSpPr>
        <dsp:cNvPr id="0" name=""/>
        <dsp:cNvSpPr/>
      </dsp:nvSpPr>
      <dsp:spPr>
        <a:xfrm>
          <a:off x="8896594" y="749743"/>
          <a:ext cx="2117083" cy="99965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All Client Connections</a:t>
          </a:r>
          <a:endParaRPr lang="en-US" sz="1600" kern="1200"/>
        </a:p>
      </dsp:txBody>
      <dsp:txXfrm>
        <a:off x="8945393" y="798542"/>
        <a:ext cx="2019485" cy="902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A011B-27F9-4398-B7ED-AAA3454B9FE5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9C880-03B0-47E9-838A-0F58B2DC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4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5/23/2018 2:40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646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9C880-03B0-47E9-838A-0F58B2DCEC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83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9C880-03B0-47E9-838A-0F58B2DCEC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947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9C880-03B0-47E9-838A-0F58B2DCEC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011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9C880-03B0-47E9-838A-0F58B2DCEC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27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7B9D4F-5F19-438C-92E8-037C6AE8F8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  <a:sym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  <a:sym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446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quare photo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S logo white - EMF" descr="Microsoft logo white text version">
            <a:extLst>
              <a:ext uri="{FF2B5EF4-FFF2-40B4-BE49-F238E27FC236}">
                <a16:creationId xmlns:a16="http://schemas.microsoft.com/office/drawing/2014/main" id="{B75A0920-A5C0-44B4-805C-2A21395BDE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425541"/>
            <a:ext cx="4167887" cy="1107996"/>
          </a:xfrm>
        </p:spPr>
        <p:txBody>
          <a:bodyPr anchor="b" anchorCtr="0">
            <a:spAutoFit/>
          </a:bodyPr>
          <a:lstStyle>
            <a:lvl1pPr>
              <a:defRPr/>
            </a:lvl1pPr>
          </a:lstStyle>
          <a:p>
            <a:r>
              <a:rPr lang="en-US" dirty="0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3962400"/>
            <a:ext cx="4164583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Speaker name or subtitle</a:t>
            </a:r>
          </a:p>
        </p:txBody>
      </p:sp>
      <p:pic>
        <p:nvPicPr>
          <p:cNvPr id="9" name="Picture 8" descr="Woman looking at Surface" title="Microsoft brand photo">
            <a:extLst>
              <a:ext uri="{FF2B5EF4-FFF2-40B4-BE49-F238E27FC236}">
                <a16:creationId xmlns:a16="http://schemas.microsoft.com/office/drawing/2014/main" id="{D712C64A-08D3-43FF-8A6D-73ABD689A3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9611" t="5841" r="29831" b="18345"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22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55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quare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S logo gray - EMF" descr="Microsoft logo, gray text version">
            <a:extLst>
              <a:ext uri="{FF2B5EF4-FFF2-40B4-BE49-F238E27FC236}">
                <a16:creationId xmlns:a16="http://schemas.microsoft.com/office/drawing/2014/main" id="{DDC08157-A48C-4ACA-A5BB-EE2A866E10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425541"/>
            <a:ext cx="4167887" cy="1107996"/>
          </a:xfrm>
        </p:spPr>
        <p:txBody>
          <a:bodyPr anchor="b" anchorCtr="0">
            <a:spAutoFit/>
          </a:bodyPr>
          <a:lstStyle>
            <a:lvl1pPr>
              <a:defRPr/>
            </a:lvl1pPr>
          </a:lstStyle>
          <a:p>
            <a:r>
              <a:rPr lang="en-US" dirty="0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3962400"/>
            <a:ext cx="4164583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Speaker name or subtitle</a:t>
            </a:r>
          </a:p>
        </p:txBody>
      </p:sp>
      <p:pic>
        <p:nvPicPr>
          <p:cNvPr id="9" name="Picture 8" descr="Woman looking at Surface" title="Microsoft brand photo">
            <a:extLst>
              <a:ext uri="{FF2B5EF4-FFF2-40B4-BE49-F238E27FC236}">
                <a16:creationId xmlns:a16="http://schemas.microsoft.com/office/drawing/2014/main" id="{478ECCE8-DCCB-415E-BA09-90E8EF1885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9611" t="5841" r="29831" b="18345"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887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S logo white - EMF" descr="Microsoft logo white text version">
            <a:extLst>
              <a:ext uri="{FF2B5EF4-FFF2-40B4-BE49-F238E27FC236}">
                <a16:creationId xmlns:a16="http://schemas.microsoft.com/office/drawing/2014/main" id="{0FD32619-3819-428A-8565-629596C914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79778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3600" spc="-50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Speaker name or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3954829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S logo gray - EMF" descr="Microsoft logo, gray text version">
            <a:extLst>
              <a:ext uri="{FF2B5EF4-FFF2-40B4-BE49-F238E27FC236}">
                <a16:creationId xmlns:a16="http://schemas.microsoft.com/office/drawing/2014/main" id="{D3453B0B-33DE-4ED0-A610-D76D0E610F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79778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3600" spc="-50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Speaker name or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27539299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2308324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58238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4200" y="1435497"/>
            <a:ext cx="11018520" cy="23083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39310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7171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114537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7481"/>
            <a:ext cx="5212080" cy="1649682"/>
          </a:xfrm>
        </p:spPr>
        <p:txBody>
          <a:bodyPr wrap="square">
            <a:spAutoFit/>
          </a:bodyPr>
          <a:lstStyle>
            <a:lvl1pPr marL="231775" indent="-231775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27038" indent="-171450">
              <a:buFont typeface="Wingdings" panose="05000000000000000000" pitchFamily="2" charset="2"/>
              <a:buChar char=""/>
              <a:defRPr sz="2000" b="0"/>
            </a:lvl2pPr>
            <a:lvl3pPr marL="639763" indent="-188913">
              <a:buFont typeface="Wingdings" panose="05000000000000000000" pitchFamily="2" charset="2"/>
              <a:buChar char=""/>
              <a:tabLst/>
              <a:defRPr sz="1600" b="0"/>
            </a:lvl3pPr>
            <a:lvl4pPr marL="828675" indent="-176213">
              <a:buFont typeface="Wingdings" panose="05000000000000000000" pitchFamily="2" charset="2"/>
              <a:buChar char=""/>
              <a:defRPr sz="1400" b="0"/>
            </a:lvl4pPr>
            <a:lvl5pPr marL="1023938" indent="-169863">
              <a:buFont typeface="Wingdings" panose="05000000000000000000" pitchFamily="2" charset="2"/>
              <a:buChar char=""/>
              <a:tabLst/>
              <a:defRPr sz="14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5278796-7B84-4D67-88CD-BF78BB06D2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89914" y="1437481"/>
            <a:ext cx="5212080" cy="1649682"/>
          </a:xfrm>
        </p:spPr>
        <p:txBody>
          <a:bodyPr wrap="square">
            <a:spAutoFit/>
          </a:bodyPr>
          <a:lstStyle>
            <a:lvl1pPr marL="231775" indent="-231775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27038" indent="-171450">
              <a:buFont typeface="Wingdings" panose="05000000000000000000" pitchFamily="2" charset="2"/>
              <a:buChar char=""/>
              <a:defRPr sz="2000" b="0"/>
            </a:lvl2pPr>
            <a:lvl3pPr marL="639763" indent="-188913">
              <a:buFont typeface="Wingdings" panose="05000000000000000000" pitchFamily="2" charset="2"/>
              <a:buChar char=""/>
              <a:tabLst/>
              <a:defRPr sz="1600" b="0"/>
            </a:lvl3pPr>
            <a:lvl4pPr marL="828675" indent="-176213">
              <a:buFont typeface="Wingdings" panose="05000000000000000000" pitchFamily="2" charset="2"/>
              <a:buChar char=""/>
              <a:defRPr sz="1400" b="0"/>
            </a:lvl4pPr>
            <a:lvl5pPr marL="1023938" indent="-169863">
              <a:buFont typeface="Wingdings" panose="05000000000000000000" pitchFamily="2" charset="2"/>
              <a:buChar char=""/>
              <a:tabLst/>
              <a:defRPr sz="14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193019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6">
          <p15:clr>
            <a:srgbClr val="5ACBF0"/>
          </p15:clr>
        </p15:guide>
        <p15:guide id="3" orient="horz" pos="904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54DF-CB0E-46F9-AA3C-00BC673E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4973366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31026A-4A74-439D-A8F5-DB82A03E7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7086707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46305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quar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025650"/>
            <a:ext cx="4161981" cy="1107996"/>
          </a:xfrm>
        </p:spPr>
        <p:txBody>
          <a:bodyPr wrap="square" rIns="0" anchor="b">
            <a:spAutoFit/>
          </a:bodyPr>
          <a:lstStyle>
            <a:lvl1pPr>
              <a:lnSpc>
                <a:spcPct val="100000"/>
              </a:lnSpc>
              <a:defRPr sz="3600" b="1" spc="-49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Title format square photo layout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0C89-4FC1-4FE7-AFCA-1C41A1B094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200" y="3535541"/>
            <a:ext cx="4162425" cy="307777"/>
          </a:xfrm>
        </p:spPr>
        <p:txBody>
          <a:bodyPr/>
          <a:lstStyle>
            <a:lvl1pPr marL="0" indent="0">
              <a:buNone/>
              <a:defRPr sz="2000">
                <a:latin typeface="+mn-lt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6178F5D2-7CA2-4202-8FD2-95D8F7A2E98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5334000" y="0"/>
            <a:ext cx="6858000" cy="6858000"/>
          </a:xfrm>
          <a:blipFill>
            <a:blip r:embed="rId2"/>
            <a:stretch>
              <a:fillRect/>
            </a:stretch>
          </a:blipFill>
        </p:spPr>
        <p:txBody>
          <a:bodyPr lIns="0" tIns="201168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1840397300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2" pos="3359">
          <p15:clr>
            <a:srgbClr val="FBAE40"/>
          </p15:clr>
        </p15:guide>
        <p15:guide id="6" orient="horz" pos="904">
          <p15:clr>
            <a:srgbClr val="5ACBF0"/>
          </p15:clr>
        </p15:guide>
        <p15:guide id="7" orient="horz" pos="1276">
          <p15:clr>
            <a:srgbClr val="5ACBF0"/>
          </p15:clr>
        </p15:guide>
        <p15:guide id="8" orient="horz" pos="2226">
          <p15:clr>
            <a:srgbClr val="5ACBF0"/>
          </p15:clr>
        </p15:guide>
        <p15:guide id="9" pos="2993">
          <p15:clr>
            <a:srgbClr val="C35E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025" y="2875002"/>
            <a:ext cx="4161981" cy="1107996"/>
          </a:xfrm>
        </p:spPr>
        <p:txBody>
          <a:bodyPr wrap="square" rIns="0" anchor="ctr" anchorCtr="0">
            <a:spAutoFit/>
          </a:bodyPr>
          <a:lstStyle>
            <a:lvl1pPr>
              <a:lnSpc>
                <a:spcPct val="100000"/>
              </a:lnSpc>
              <a:defRPr sz="3600" b="1" spc="-49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Square photo layout with Title  </a:t>
            </a:r>
          </a:p>
        </p:txBody>
      </p:sp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3956AAB8-C2DF-40F3-A72B-0FA6F47702E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5334000" y="0"/>
            <a:ext cx="6858000" cy="6858000"/>
          </a:xfrm>
          <a:blipFill>
            <a:blip r:embed="rId2"/>
            <a:stretch>
              <a:fillRect/>
            </a:stretch>
          </a:blipFill>
        </p:spPr>
        <p:txBody>
          <a:bodyPr lIns="0" tIns="201168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1484972140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2" pos="3359">
          <p15:clr>
            <a:srgbClr val="FBAE40"/>
          </p15:clr>
        </p15:guide>
        <p15:guide id="5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81637"/>
            <a:ext cx="4160520" cy="861774"/>
          </a:xfrm>
        </p:spPr>
        <p:txBody>
          <a:bodyPr wrap="square" anchor="t">
            <a:spAutoFit/>
          </a:bodyPr>
          <a:lstStyle>
            <a:lvl1pPr>
              <a:lnSpc>
                <a:spcPct val="100000"/>
              </a:lnSpc>
              <a:defRPr sz="2800" b="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Square photo layout with body text</a:t>
            </a:r>
          </a:p>
        </p:txBody>
      </p:sp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18102CFD-D7DD-461F-B675-FAE01404E5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5334000" y="0"/>
            <a:ext cx="6858000" cy="6858000"/>
          </a:xfrm>
          <a:blipFill>
            <a:blip r:embed="rId2"/>
            <a:stretch>
              <a:fillRect/>
            </a:stretch>
          </a:blipFill>
        </p:spPr>
        <p:txBody>
          <a:bodyPr lIns="0" tIns="201168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2204884848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2" pos="3360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3223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307777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060827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3223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307777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425572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663227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1">
          <p15:clr>
            <a:srgbClr val="5ACBF0"/>
          </p15:clr>
        </p15:guide>
        <p15:guide id="3" orient="horz" pos="1914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002764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1">
          <p15:clr>
            <a:srgbClr val="5ACBF0"/>
          </p15:clr>
        </p15:guide>
        <p15:guide id="3" orient="horz" pos="1914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7354492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1911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820935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1585816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1272">
          <p15:clr>
            <a:srgbClr val="5ACBF0"/>
          </p15:clr>
        </p15:guide>
        <p15:guide id="2" orient="horz" pos="904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300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904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0DF2A6-26A8-4810-95DF-F65F123C6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Software code slide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263" y="1436688"/>
            <a:ext cx="11018520" cy="1908215"/>
          </a:xfrm>
        </p:spPr>
        <p:txBody>
          <a:bodyPr/>
          <a:lstStyle>
            <a:lvl1pPr marL="0" indent="0">
              <a:buNone/>
              <a:defRPr sz="2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 sz="24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 sz="20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 sz="1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 sz="1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18820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1272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584200" y="6161316"/>
            <a:ext cx="4482124" cy="1077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5" name="MS logo white - EMF" descr="Microsoft logo white text version">
            <a:extLst>
              <a:ext uri="{FF2B5EF4-FFF2-40B4-BE49-F238E27FC236}">
                <a16:creationId xmlns:a16="http://schemas.microsoft.com/office/drawing/2014/main" id="{70D3778F-A717-44C8-9013-FF206B15DD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82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 b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6606D-2DF9-48CD-BBE9-B751BF55CD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white">
          <a:xfrm>
            <a:off x="584200" y="1436688"/>
            <a:ext cx="11018838" cy="2215991"/>
          </a:xfrm>
        </p:spPr>
        <p:txBody>
          <a:bodyPr>
            <a:spAutoFit/>
          </a:bodyPr>
          <a:lstStyle>
            <a:lvl1pPr>
              <a:defRPr sz="36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Next slide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69038"/>
            <a:ext cx="12192001" cy="588963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45720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13484769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904">
          <p15:clr>
            <a:srgbClr val="5ACBF0"/>
          </p15:clr>
        </p15:guide>
        <p15:guide id="2" orient="horz" pos="288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9" name="NEW Brand Colors 2018">
            <a:extLst>
              <a:ext uri="{FF2B5EF4-FFF2-40B4-BE49-F238E27FC236}">
                <a16:creationId xmlns:a16="http://schemas.microsoft.com/office/drawing/2014/main" id="{9D5783B5-1069-4509-929A-C02C0B0887F7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5400000">
            <a:off x="9288988" y="2942644"/>
            <a:ext cx="6858000" cy="972712"/>
          </a:xfrm>
          <a:prstGeom prst="rect">
            <a:avLst/>
          </a:prstGeom>
        </p:spPr>
      </p:pic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684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  <p:sldLayoutId id="2147483761" r:id="rId23"/>
    <p:sldLayoutId id="2147483762" r:id="rId24"/>
    <p:sldLayoutId id="2147483763" r:id="rId25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1" kern="1200" cap="none" spc="-5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5A7097-F128-44C8-9EE0-1A9AAF0AF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Migration​ &amp; Modernization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8039A1-50D4-4C5F-9F97-DB66C0E13C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Going Live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7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7C57A7-47A4-45CC-8C17-BF6E1A9A3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Live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05C635-AD03-49B3-AAF8-925251576D68}"/>
              </a:ext>
            </a:extLst>
          </p:cNvPr>
          <p:cNvSpPr txBox="1"/>
          <p:nvPr/>
        </p:nvSpPr>
        <p:spPr>
          <a:xfrm>
            <a:off x="1076917" y="3376929"/>
            <a:ext cx="143123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Identify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8C1909-DE08-4177-87D9-847928392302}"/>
              </a:ext>
            </a:extLst>
          </p:cNvPr>
          <p:cNvSpPr txBox="1"/>
          <p:nvPr/>
        </p:nvSpPr>
        <p:spPr>
          <a:xfrm>
            <a:off x="2703444" y="3376929"/>
            <a:ext cx="123686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Assess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B469CB-94E0-49AF-90F2-3C85E04F7846}"/>
              </a:ext>
            </a:extLst>
          </p:cNvPr>
          <p:cNvSpPr txBox="1"/>
          <p:nvPr/>
        </p:nvSpPr>
        <p:spPr>
          <a:xfrm>
            <a:off x="4382052" y="3376930"/>
            <a:ext cx="181554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Target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9F86B5-01B2-4DE6-80AE-A01501C1005E}"/>
              </a:ext>
            </a:extLst>
          </p:cNvPr>
          <p:cNvSpPr txBox="1"/>
          <p:nvPr/>
        </p:nvSpPr>
        <p:spPr>
          <a:xfrm>
            <a:off x="5928138" y="3376931"/>
            <a:ext cx="181554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Factory</a:t>
            </a:r>
          </a:p>
        </p:txBody>
      </p:sp>
      <p:pic>
        <p:nvPicPr>
          <p:cNvPr id="17" name="Picture 16" descr="A close up of a building&#10;&#10;Description generated with very high confidence">
            <a:extLst>
              <a:ext uri="{FF2B5EF4-FFF2-40B4-BE49-F238E27FC236}">
                <a16:creationId xmlns:a16="http://schemas.microsoft.com/office/drawing/2014/main" id="{68FB7836-81F3-4060-AEC7-775C4E4D0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976" y="1864185"/>
            <a:ext cx="3333264" cy="333326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0BC299C-9B9A-4A95-B39C-483B38234763}"/>
              </a:ext>
            </a:extLst>
          </p:cNvPr>
          <p:cNvSpPr txBox="1"/>
          <p:nvPr/>
        </p:nvSpPr>
        <p:spPr>
          <a:xfrm>
            <a:off x="10778437" y="3476486"/>
            <a:ext cx="128987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Production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6EEDFEB5-8BC2-4E07-9040-C3070C4BACFE}"/>
              </a:ext>
            </a:extLst>
          </p:cNvPr>
          <p:cNvSpPr/>
          <p:nvPr/>
        </p:nvSpPr>
        <p:spPr>
          <a:xfrm rot="5400000">
            <a:off x="3662017" y="1130854"/>
            <a:ext cx="485912" cy="5742607"/>
          </a:xfrm>
          <a:prstGeom prst="rightBrace">
            <a:avLst/>
          </a:prstGeom>
          <a:ln>
            <a:solidFill>
              <a:schemeClr val="tx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6A457B-CD89-4DE4-9DB0-BEC24138ADD9}"/>
              </a:ext>
            </a:extLst>
          </p:cNvPr>
          <p:cNvSpPr txBox="1"/>
          <p:nvPr/>
        </p:nvSpPr>
        <p:spPr>
          <a:xfrm>
            <a:off x="3074504" y="4359965"/>
            <a:ext cx="17139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App Migration Process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C44663-0D03-4DE5-9609-E333500A8DC1}"/>
              </a:ext>
            </a:extLst>
          </p:cNvPr>
          <p:cNvSpPr txBox="1"/>
          <p:nvPr/>
        </p:nvSpPr>
        <p:spPr>
          <a:xfrm>
            <a:off x="7898295" y="4580834"/>
            <a:ext cx="24914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GATE Before Go-Live</a:t>
            </a:r>
          </a:p>
        </p:txBody>
      </p:sp>
    </p:spTree>
    <p:extLst>
      <p:ext uri="{BB962C8B-B14F-4D97-AF65-F5344CB8AC3E}">
        <p14:creationId xmlns:p14="http://schemas.microsoft.com/office/powerpoint/2010/main" val="169531768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02887-302A-4D9A-A2A1-A44B915A0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Go-Live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AA721-1146-4416-A736-68F731A164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200" y="1435496"/>
            <a:ext cx="11018520" cy="4833541"/>
          </a:xfrm>
        </p:spPr>
        <p:txBody>
          <a:bodyPr>
            <a:normAutofit/>
          </a:bodyPr>
          <a:lstStyle/>
          <a:p>
            <a:r>
              <a:rPr lang="en-US" dirty="0"/>
              <a:t>When is the cutover?</a:t>
            </a:r>
          </a:p>
          <a:p>
            <a:r>
              <a:rPr lang="en-US" dirty="0"/>
              <a:t>What data needs to be there for go live?</a:t>
            </a:r>
          </a:p>
          <a:p>
            <a:r>
              <a:rPr lang="en-US" dirty="0"/>
              <a:t>Has data been classified correctly?</a:t>
            </a:r>
          </a:p>
          <a:p>
            <a:r>
              <a:rPr lang="en-US" dirty="0"/>
              <a:t>Has infrastructure been vetted by security?</a:t>
            </a:r>
          </a:p>
          <a:p>
            <a:r>
              <a:rPr lang="en-US" dirty="0"/>
              <a:t>Has validation and testing been completed successfully?</a:t>
            </a:r>
          </a:p>
          <a:p>
            <a:r>
              <a:rPr lang="en-US" dirty="0"/>
              <a:t>Has backup been put in place?</a:t>
            </a:r>
          </a:p>
          <a:p>
            <a:r>
              <a:rPr lang="en-US" dirty="0"/>
              <a:t>Is disaster recovery required?</a:t>
            </a:r>
          </a:p>
          <a:p>
            <a:r>
              <a:rPr lang="en-US" dirty="0"/>
              <a:t>Has ha been configured and tested?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48564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E74F217-8764-47C0-9AF0-50CA7176D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Live with Azure</a:t>
            </a:r>
          </a:p>
        </p:txBody>
      </p:sp>
    </p:spTree>
    <p:extLst>
      <p:ext uri="{BB962C8B-B14F-4D97-AF65-F5344CB8AC3E}">
        <p14:creationId xmlns:p14="http://schemas.microsoft.com/office/powerpoint/2010/main" val="1261226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A9060-F8F7-4851-8682-B1199582F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Live 10,000 Ft View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A1DAED0-D505-4F22-A15E-40B947D30B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6606434"/>
              </p:ext>
            </p:extLst>
          </p:nvPr>
        </p:nvGraphicFramePr>
        <p:xfrm>
          <a:off x="683573" y="2179427"/>
          <a:ext cx="11018520" cy="2499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253068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0AEA23-9C22-4B1D-B831-5C040F9B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Premises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6B8A45-BAF5-46A1-A933-061690059CEB}"/>
              </a:ext>
            </a:extLst>
          </p:cNvPr>
          <p:cNvSpPr/>
          <p:nvPr/>
        </p:nvSpPr>
        <p:spPr bwMode="auto">
          <a:xfrm>
            <a:off x="6036572" y="1781491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Web site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1BF6CD-5192-4CFB-A929-DF4589BBC741}"/>
              </a:ext>
            </a:extLst>
          </p:cNvPr>
          <p:cNvSpPr/>
          <p:nvPr/>
        </p:nvSpPr>
        <p:spPr bwMode="auto">
          <a:xfrm>
            <a:off x="9675578" y="2944524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Database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1D873-FA73-4B4B-AA3A-DF747042C7D9}"/>
              </a:ext>
            </a:extLst>
          </p:cNvPr>
          <p:cNvSpPr/>
          <p:nvPr/>
        </p:nvSpPr>
        <p:spPr bwMode="auto">
          <a:xfrm>
            <a:off x="3886201" y="2944524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Load Balancer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8E1B68-799B-4E32-8480-65CAF8DAB5CA}"/>
              </a:ext>
            </a:extLst>
          </p:cNvPr>
          <p:cNvSpPr/>
          <p:nvPr/>
        </p:nvSpPr>
        <p:spPr bwMode="auto">
          <a:xfrm>
            <a:off x="518451" y="2944524"/>
            <a:ext cx="960339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094652-4341-460B-A661-F65A38652836}"/>
              </a:ext>
            </a:extLst>
          </p:cNvPr>
          <p:cNvSpPr/>
          <p:nvPr/>
        </p:nvSpPr>
        <p:spPr bwMode="auto">
          <a:xfrm>
            <a:off x="6036572" y="3826859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Web site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C844841-B903-4589-8ED4-CDD28E8CDEF5}"/>
              </a:ext>
            </a:extLst>
          </p:cNvPr>
          <p:cNvCxnSpPr>
            <a:cxnSpLocks/>
            <a:stCxn id="7" idx="3"/>
            <a:endCxn id="35" idx="1"/>
          </p:cNvCxnSpPr>
          <p:nvPr/>
        </p:nvCxnSpPr>
        <p:spPr>
          <a:xfrm>
            <a:off x="1478790" y="3541728"/>
            <a:ext cx="966355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75DA3B1-2A84-437E-9C8B-6A57B55576B2}"/>
              </a:ext>
            </a:extLst>
          </p:cNvPr>
          <p:cNvCxnSpPr>
            <a:stCxn id="6" idx="3"/>
            <a:endCxn id="4" idx="1"/>
          </p:cNvCxnSpPr>
          <p:nvPr/>
        </p:nvCxnSpPr>
        <p:spPr>
          <a:xfrm flipV="1">
            <a:off x="5544371" y="2378695"/>
            <a:ext cx="492201" cy="1163033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ED805AB-9C6A-4CF7-BD8D-9A0D88544C45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5544371" y="3541728"/>
            <a:ext cx="492201" cy="882335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463F5B-975A-4E92-BD81-7D855D03C7F6}"/>
              </a:ext>
            </a:extLst>
          </p:cNvPr>
          <p:cNvCxnSpPr>
            <a:cxnSpLocks/>
            <a:stCxn id="8" idx="3"/>
            <a:endCxn id="49" idx="1"/>
          </p:cNvCxnSpPr>
          <p:nvPr/>
        </p:nvCxnSpPr>
        <p:spPr>
          <a:xfrm flipV="1">
            <a:off x="7694742" y="3541728"/>
            <a:ext cx="709316" cy="882335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3FBDA44-E519-44AB-855B-C58CDF32648B}"/>
              </a:ext>
            </a:extLst>
          </p:cNvPr>
          <p:cNvCxnSpPr>
            <a:cxnSpLocks/>
            <a:stCxn id="4" idx="3"/>
            <a:endCxn id="49" idx="1"/>
          </p:cNvCxnSpPr>
          <p:nvPr/>
        </p:nvCxnSpPr>
        <p:spPr>
          <a:xfrm>
            <a:off x="7694742" y="2378695"/>
            <a:ext cx="709316" cy="1163033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283015A3-D799-4730-B83E-3D527B26F6DF}"/>
              </a:ext>
            </a:extLst>
          </p:cNvPr>
          <p:cNvSpPr/>
          <p:nvPr/>
        </p:nvSpPr>
        <p:spPr bwMode="auto">
          <a:xfrm>
            <a:off x="2445145" y="2854834"/>
            <a:ext cx="875024" cy="137378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FW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BB88820-AF56-49F9-959E-104F4B22D1B3}"/>
              </a:ext>
            </a:extLst>
          </p:cNvPr>
          <p:cNvCxnSpPr>
            <a:stCxn id="35" idx="3"/>
            <a:endCxn id="6" idx="1"/>
          </p:cNvCxnSpPr>
          <p:nvPr/>
        </p:nvCxnSpPr>
        <p:spPr>
          <a:xfrm>
            <a:off x="3320169" y="3541728"/>
            <a:ext cx="56603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D4E5B4F-596F-4350-BC41-84A42BFDD81C}"/>
              </a:ext>
            </a:extLst>
          </p:cNvPr>
          <p:cNvSpPr/>
          <p:nvPr/>
        </p:nvSpPr>
        <p:spPr bwMode="auto">
          <a:xfrm>
            <a:off x="8404058" y="2854834"/>
            <a:ext cx="875024" cy="137378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FW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CC94CAD-234D-4AC9-AFD4-C3FF03828AB5}"/>
              </a:ext>
            </a:extLst>
          </p:cNvPr>
          <p:cNvCxnSpPr>
            <a:endCxn id="5" idx="1"/>
          </p:cNvCxnSpPr>
          <p:nvPr/>
        </p:nvCxnSpPr>
        <p:spPr>
          <a:xfrm flipV="1">
            <a:off x="9279082" y="3541728"/>
            <a:ext cx="396496" cy="31099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11098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EB8841-F30E-4107-B8B1-6D91B13477F4}"/>
              </a:ext>
            </a:extLst>
          </p:cNvPr>
          <p:cNvSpPr/>
          <p:nvPr/>
        </p:nvSpPr>
        <p:spPr bwMode="auto">
          <a:xfrm>
            <a:off x="1611995" y="2955530"/>
            <a:ext cx="600487" cy="11944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67EA1E-3F11-4532-8BF1-976EC04B04C1}"/>
              </a:ext>
            </a:extLst>
          </p:cNvPr>
          <p:cNvSpPr/>
          <p:nvPr/>
        </p:nvSpPr>
        <p:spPr bwMode="auto">
          <a:xfrm>
            <a:off x="2292563" y="2769588"/>
            <a:ext cx="3453244" cy="156629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BBF5E6-8DCC-4100-8E02-EF0ED7E0237B}"/>
              </a:ext>
            </a:extLst>
          </p:cNvPr>
          <p:cNvSpPr/>
          <p:nvPr/>
        </p:nvSpPr>
        <p:spPr bwMode="auto">
          <a:xfrm>
            <a:off x="5810340" y="1577027"/>
            <a:ext cx="2108628" cy="377374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0AEA23-9C22-4B1D-B831-5C040F9B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with IAAS/Containers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6B8A45-BAF5-46A1-A933-061690059CEB}"/>
              </a:ext>
            </a:extLst>
          </p:cNvPr>
          <p:cNvSpPr/>
          <p:nvPr/>
        </p:nvSpPr>
        <p:spPr bwMode="auto">
          <a:xfrm>
            <a:off x="6036572" y="1781491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Web site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1BF6CD-5192-4CFB-A929-DF4589BBC741}"/>
              </a:ext>
            </a:extLst>
          </p:cNvPr>
          <p:cNvSpPr/>
          <p:nvPr/>
        </p:nvSpPr>
        <p:spPr bwMode="auto">
          <a:xfrm>
            <a:off x="9675578" y="2955530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Database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1D873-FA73-4B4B-AA3A-DF747042C7D9}"/>
              </a:ext>
            </a:extLst>
          </p:cNvPr>
          <p:cNvSpPr/>
          <p:nvPr/>
        </p:nvSpPr>
        <p:spPr bwMode="auto">
          <a:xfrm>
            <a:off x="3886201" y="2955530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Load Balancer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8E1B68-799B-4E32-8480-65CAF8DAB5CA}"/>
              </a:ext>
            </a:extLst>
          </p:cNvPr>
          <p:cNvSpPr/>
          <p:nvPr/>
        </p:nvSpPr>
        <p:spPr bwMode="auto">
          <a:xfrm>
            <a:off x="518451" y="2955530"/>
            <a:ext cx="960339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094652-4341-460B-A661-F65A38652836}"/>
              </a:ext>
            </a:extLst>
          </p:cNvPr>
          <p:cNvSpPr/>
          <p:nvPr/>
        </p:nvSpPr>
        <p:spPr bwMode="auto">
          <a:xfrm>
            <a:off x="6036572" y="3826859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Web site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C844841-B903-4589-8ED4-CDD28E8CDEF5}"/>
              </a:ext>
            </a:extLst>
          </p:cNvPr>
          <p:cNvCxnSpPr>
            <a:cxnSpLocks/>
            <a:stCxn id="7" idx="3"/>
            <a:endCxn id="35" idx="1"/>
          </p:cNvCxnSpPr>
          <p:nvPr/>
        </p:nvCxnSpPr>
        <p:spPr>
          <a:xfrm>
            <a:off x="1478790" y="3552734"/>
            <a:ext cx="966355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75DA3B1-2A84-437E-9C8B-6A57B55576B2}"/>
              </a:ext>
            </a:extLst>
          </p:cNvPr>
          <p:cNvCxnSpPr>
            <a:stCxn id="6" idx="3"/>
            <a:endCxn id="4" idx="1"/>
          </p:cNvCxnSpPr>
          <p:nvPr/>
        </p:nvCxnSpPr>
        <p:spPr>
          <a:xfrm flipV="1">
            <a:off x="5544371" y="2378695"/>
            <a:ext cx="492201" cy="1174039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ED805AB-9C6A-4CF7-BD8D-9A0D88544C45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5544371" y="3552734"/>
            <a:ext cx="492201" cy="871329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463F5B-975A-4E92-BD81-7D855D03C7F6}"/>
              </a:ext>
            </a:extLst>
          </p:cNvPr>
          <p:cNvCxnSpPr>
            <a:cxnSpLocks/>
            <a:stCxn id="8" idx="3"/>
            <a:endCxn id="49" idx="1"/>
          </p:cNvCxnSpPr>
          <p:nvPr/>
        </p:nvCxnSpPr>
        <p:spPr>
          <a:xfrm flipV="1">
            <a:off x="7694742" y="3552734"/>
            <a:ext cx="709316" cy="871329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3FBDA44-E519-44AB-855B-C58CDF32648B}"/>
              </a:ext>
            </a:extLst>
          </p:cNvPr>
          <p:cNvCxnSpPr>
            <a:cxnSpLocks/>
            <a:stCxn id="4" idx="3"/>
            <a:endCxn id="49" idx="1"/>
          </p:cNvCxnSpPr>
          <p:nvPr/>
        </p:nvCxnSpPr>
        <p:spPr>
          <a:xfrm>
            <a:off x="7694742" y="2378695"/>
            <a:ext cx="709316" cy="1174039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283015A3-D799-4730-B83E-3D527B26F6DF}"/>
              </a:ext>
            </a:extLst>
          </p:cNvPr>
          <p:cNvSpPr/>
          <p:nvPr/>
        </p:nvSpPr>
        <p:spPr bwMode="auto">
          <a:xfrm>
            <a:off x="2445145" y="2865840"/>
            <a:ext cx="875024" cy="137378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FW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BB88820-AF56-49F9-959E-104F4B22D1B3}"/>
              </a:ext>
            </a:extLst>
          </p:cNvPr>
          <p:cNvCxnSpPr>
            <a:stCxn id="35" idx="3"/>
            <a:endCxn id="6" idx="1"/>
          </p:cNvCxnSpPr>
          <p:nvPr/>
        </p:nvCxnSpPr>
        <p:spPr>
          <a:xfrm>
            <a:off x="3320169" y="3552734"/>
            <a:ext cx="56603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D4E5B4F-596F-4350-BC41-84A42BFDD81C}"/>
              </a:ext>
            </a:extLst>
          </p:cNvPr>
          <p:cNvSpPr/>
          <p:nvPr/>
        </p:nvSpPr>
        <p:spPr bwMode="auto">
          <a:xfrm>
            <a:off x="8404058" y="2865840"/>
            <a:ext cx="875024" cy="137378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FW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CC94CAD-234D-4AC9-AFD4-C3FF03828AB5}"/>
              </a:ext>
            </a:extLst>
          </p:cNvPr>
          <p:cNvCxnSpPr>
            <a:cxnSpLocks/>
            <a:stCxn id="49" idx="3"/>
            <a:endCxn id="5" idx="1"/>
          </p:cNvCxnSpPr>
          <p:nvPr/>
        </p:nvCxnSpPr>
        <p:spPr>
          <a:xfrm>
            <a:off x="9279082" y="3552734"/>
            <a:ext cx="396496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CBB4EC07-42C4-4B05-8267-587135F25FA8}"/>
              </a:ext>
            </a:extLst>
          </p:cNvPr>
          <p:cNvSpPr/>
          <p:nvPr/>
        </p:nvSpPr>
        <p:spPr bwMode="auto">
          <a:xfrm>
            <a:off x="365131" y="4965290"/>
            <a:ext cx="1564297" cy="870643"/>
          </a:xfrm>
          <a:prstGeom prst="wedgeRoundRectCallout">
            <a:avLst>
              <a:gd name="adj1" fmla="val -7299"/>
              <a:gd name="adj2" fmla="val -141522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Azure DNS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EFC9F726-B6D6-424D-BAC1-EC092A29BF31}"/>
              </a:ext>
            </a:extLst>
          </p:cNvPr>
          <p:cNvSpPr/>
          <p:nvPr/>
        </p:nvSpPr>
        <p:spPr bwMode="auto">
          <a:xfrm>
            <a:off x="3603185" y="5057162"/>
            <a:ext cx="1564297" cy="870643"/>
          </a:xfrm>
          <a:prstGeom prst="wedgeRoundRectCallout">
            <a:avLst>
              <a:gd name="adj1" fmla="val -7299"/>
              <a:gd name="adj2" fmla="val -141522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Azure </a:t>
            </a:r>
            <a:r>
              <a:rPr lang="en-US" sz="1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AppGateway</a:t>
            </a:r>
            <a:r>
              <a:rPr lang="en-US" sz="1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 + WAF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A7C9EDD6-312D-4A65-B7AD-B1921BB8F382}"/>
              </a:ext>
            </a:extLst>
          </p:cNvPr>
          <p:cNvSpPr/>
          <p:nvPr/>
        </p:nvSpPr>
        <p:spPr bwMode="auto">
          <a:xfrm>
            <a:off x="1405137" y="1712459"/>
            <a:ext cx="1564297" cy="870643"/>
          </a:xfrm>
          <a:prstGeom prst="wedgeRoundRectCallout">
            <a:avLst>
              <a:gd name="adj1" fmla="val -10442"/>
              <a:gd name="adj2" fmla="val 101193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Traffic Manager</a:t>
            </a: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4B7DB762-E913-4603-A1B8-D100EE53A912}"/>
              </a:ext>
            </a:extLst>
          </p:cNvPr>
          <p:cNvSpPr/>
          <p:nvPr/>
        </p:nvSpPr>
        <p:spPr bwMode="auto">
          <a:xfrm>
            <a:off x="5958913" y="5800039"/>
            <a:ext cx="1914211" cy="870643"/>
          </a:xfrm>
          <a:prstGeom prst="wedgeRoundRectCallout">
            <a:avLst>
              <a:gd name="adj1" fmla="val -15969"/>
              <a:gd name="adj2" fmla="val -103331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IAAS/Containers</a:t>
            </a: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856BF69B-16A5-45FC-A8EC-122B06547E8B}"/>
              </a:ext>
            </a:extLst>
          </p:cNvPr>
          <p:cNvSpPr/>
          <p:nvPr/>
        </p:nvSpPr>
        <p:spPr bwMode="auto">
          <a:xfrm>
            <a:off x="8184937" y="5039732"/>
            <a:ext cx="1564297" cy="870643"/>
          </a:xfrm>
          <a:prstGeom prst="wedgeRoundRectCallout">
            <a:avLst>
              <a:gd name="adj1" fmla="val -7299"/>
              <a:gd name="adj2" fmla="val -141522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NSG</a:t>
            </a: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FB20B30A-4838-4858-8FAE-F79557186152}"/>
              </a:ext>
            </a:extLst>
          </p:cNvPr>
          <p:cNvSpPr/>
          <p:nvPr/>
        </p:nvSpPr>
        <p:spPr bwMode="auto">
          <a:xfrm>
            <a:off x="9986840" y="5021267"/>
            <a:ext cx="1564297" cy="870643"/>
          </a:xfrm>
          <a:prstGeom prst="wedgeRoundRectCallout">
            <a:avLst>
              <a:gd name="adj1" fmla="val -7299"/>
              <a:gd name="adj2" fmla="val -141522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IAAS/SQL Managed Instance</a:t>
            </a: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75634B52-E70A-416E-9815-2F2B34140D8C}"/>
              </a:ext>
            </a:extLst>
          </p:cNvPr>
          <p:cNvSpPr/>
          <p:nvPr/>
        </p:nvSpPr>
        <p:spPr bwMode="auto">
          <a:xfrm>
            <a:off x="8195505" y="1630414"/>
            <a:ext cx="1564297" cy="870643"/>
          </a:xfrm>
          <a:prstGeom prst="wedgeRoundRectCallout">
            <a:avLst>
              <a:gd name="adj1" fmla="val -68271"/>
              <a:gd name="adj2" fmla="val -25441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NSG</a:t>
            </a:r>
          </a:p>
        </p:txBody>
      </p:sp>
    </p:spTree>
    <p:extLst>
      <p:ext uri="{BB962C8B-B14F-4D97-AF65-F5344CB8AC3E}">
        <p14:creationId xmlns:p14="http://schemas.microsoft.com/office/powerpoint/2010/main" val="218415133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293AB5B6-DFD0-4E10-8392-09D5AD929F9F}"/>
              </a:ext>
            </a:extLst>
          </p:cNvPr>
          <p:cNvSpPr/>
          <p:nvPr/>
        </p:nvSpPr>
        <p:spPr bwMode="auto">
          <a:xfrm>
            <a:off x="5810339" y="1577027"/>
            <a:ext cx="5744351" cy="377374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0AEA23-9C22-4B1D-B831-5C040F9B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with PAAS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6B8A45-BAF5-46A1-A933-061690059CEB}"/>
              </a:ext>
            </a:extLst>
          </p:cNvPr>
          <p:cNvSpPr/>
          <p:nvPr/>
        </p:nvSpPr>
        <p:spPr bwMode="auto">
          <a:xfrm>
            <a:off x="6036572" y="1781491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Web site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1BF6CD-5192-4CFB-A929-DF4589BBC741}"/>
              </a:ext>
            </a:extLst>
          </p:cNvPr>
          <p:cNvSpPr/>
          <p:nvPr/>
        </p:nvSpPr>
        <p:spPr bwMode="auto">
          <a:xfrm>
            <a:off x="9675578" y="2932760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Database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1D873-FA73-4B4B-AA3A-DF747042C7D9}"/>
              </a:ext>
            </a:extLst>
          </p:cNvPr>
          <p:cNvSpPr/>
          <p:nvPr/>
        </p:nvSpPr>
        <p:spPr bwMode="auto">
          <a:xfrm>
            <a:off x="3886201" y="2944524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Load Balancer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8E1B68-799B-4E32-8480-65CAF8DAB5CA}"/>
              </a:ext>
            </a:extLst>
          </p:cNvPr>
          <p:cNvSpPr/>
          <p:nvPr/>
        </p:nvSpPr>
        <p:spPr bwMode="auto">
          <a:xfrm>
            <a:off x="549806" y="2944524"/>
            <a:ext cx="960339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094652-4341-460B-A661-F65A38652836}"/>
              </a:ext>
            </a:extLst>
          </p:cNvPr>
          <p:cNvSpPr/>
          <p:nvPr/>
        </p:nvSpPr>
        <p:spPr bwMode="auto">
          <a:xfrm>
            <a:off x="6036572" y="3826859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Web site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C844841-B903-4589-8ED4-CDD28E8CDEF5}"/>
              </a:ext>
            </a:extLst>
          </p:cNvPr>
          <p:cNvCxnSpPr>
            <a:cxnSpLocks/>
            <a:stCxn id="7" idx="3"/>
            <a:endCxn id="35" idx="1"/>
          </p:cNvCxnSpPr>
          <p:nvPr/>
        </p:nvCxnSpPr>
        <p:spPr>
          <a:xfrm>
            <a:off x="1510145" y="3541728"/>
            <a:ext cx="935000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75DA3B1-2A84-437E-9C8B-6A57B55576B2}"/>
              </a:ext>
            </a:extLst>
          </p:cNvPr>
          <p:cNvCxnSpPr>
            <a:stCxn id="6" idx="3"/>
            <a:endCxn id="4" idx="1"/>
          </p:cNvCxnSpPr>
          <p:nvPr/>
        </p:nvCxnSpPr>
        <p:spPr>
          <a:xfrm flipV="1">
            <a:off x="5544371" y="2378695"/>
            <a:ext cx="492201" cy="1163033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ED805AB-9C6A-4CF7-BD8D-9A0D88544C45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5544371" y="3541728"/>
            <a:ext cx="492201" cy="882335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463F5B-975A-4E92-BD81-7D855D03C7F6}"/>
              </a:ext>
            </a:extLst>
          </p:cNvPr>
          <p:cNvCxnSpPr>
            <a:cxnSpLocks/>
            <a:stCxn id="8" idx="3"/>
            <a:endCxn id="49" idx="1"/>
          </p:cNvCxnSpPr>
          <p:nvPr/>
        </p:nvCxnSpPr>
        <p:spPr>
          <a:xfrm flipV="1">
            <a:off x="7694742" y="3541728"/>
            <a:ext cx="709316" cy="882335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3FBDA44-E519-44AB-855B-C58CDF32648B}"/>
              </a:ext>
            </a:extLst>
          </p:cNvPr>
          <p:cNvCxnSpPr>
            <a:cxnSpLocks/>
            <a:stCxn id="4" idx="3"/>
            <a:endCxn id="49" idx="1"/>
          </p:cNvCxnSpPr>
          <p:nvPr/>
        </p:nvCxnSpPr>
        <p:spPr>
          <a:xfrm>
            <a:off x="7694742" y="2378695"/>
            <a:ext cx="709316" cy="1163033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283015A3-D799-4730-B83E-3D527B26F6DF}"/>
              </a:ext>
            </a:extLst>
          </p:cNvPr>
          <p:cNvSpPr/>
          <p:nvPr/>
        </p:nvSpPr>
        <p:spPr bwMode="auto">
          <a:xfrm>
            <a:off x="2445145" y="2854834"/>
            <a:ext cx="875024" cy="137378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FW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BB88820-AF56-49F9-959E-104F4B22D1B3}"/>
              </a:ext>
            </a:extLst>
          </p:cNvPr>
          <p:cNvCxnSpPr>
            <a:stCxn id="35" idx="3"/>
            <a:endCxn id="6" idx="1"/>
          </p:cNvCxnSpPr>
          <p:nvPr/>
        </p:nvCxnSpPr>
        <p:spPr>
          <a:xfrm>
            <a:off x="3320169" y="3541728"/>
            <a:ext cx="56603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D4E5B4F-596F-4350-BC41-84A42BFDD81C}"/>
              </a:ext>
            </a:extLst>
          </p:cNvPr>
          <p:cNvSpPr/>
          <p:nvPr/>
        </p:nvSpPr>
        <p:spPr bwMode="auto">
          <a:xfrm>
            <a:off x="8404058" y="2854834"/>
            <a:ext cx="875024" cy="137378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FW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CC94CAD-234D-4AC9-AFD4-C3FF03828AB5}"/>
              </a:ext>
            </a:extLst>
          </p:cNvPr>
          <p:cNvCxnSpPr>
            <a:endCxn id="5" idx="1"/>
          </p:cNvCxnSpPr>
          <p:nvPr/>
        </p:nvCxnSpPr>
        <p:spPr>
          <a:xfrm flipV="1">
            <a:off x="9279082" y="3529964"/>
            <a:ext cx="396496" cy="42864"/>
          </a:xfrm>
          <a:prstGeom prst="straightConnector1">
            <a:avLst/>
          </a:prstGeom>
          <a:ln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CBB4EC07-42C4-4B05-8267-587135F25FA8}"/>
              </a:ext>
            </a:extLst>
          </p:cNvPr>
          <p:cNvSpPr/>
          <p:nvPr/>
        </p:nvSpPr>
        <p:spPr bwMode="auto">
          <a:xfrm>
            <a:off x="472113" y="4922078"/>
            <a:ext cx="2179452" cy="870643"/>
          </a:xfrm>
          <a:prstGeom prst="wedgeRoundRectCallout">
            <a:avLst>
              <a:gd name="adj1" fmla="val -25946"/>
              <a:gd name="adj2" fmla="val -13933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Azure DNS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A7C9EDD6-312D-4A65-B7AD-B1921BB8F382}"/>
              </a:ext>
            </a:extLst>
          </p:cNvPr>
          <p:cNvSpPr/>
          <p:nvPr/>
        </p:nvSpPr>
        <p:spPr bwMode="auto">
          <a:xfrm>
            <a:off x="1140717" y="1620104"/>
            <a:ext cx="2179452" cy="870643"/>
          </a:xfrm>
          <a:prstGeom prst="wedgeRoundRectCallout">
            <a:avLst>
              <a:gd name="adj1" fmla="val -10442"/>
              <a:gd name="adj2" fmla="val 101193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Traffic Manager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EB8841-F30E-4107-B8B1-6D91B13477F4}"/>
              </a:ext>
            </a:extLst>
          </p:cNvPr>
          <p:cNvSpPr/>
          <p:nvPr/>
        </p:nvSpPr>
        <p:spPr bwMode="auto">
          <a:xfrm>
            <a:off x="1645774" y="2932760"/>
            <a:ext cx="600487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67EA1E-3F11-4532-8BF1-976EC04B04C1}"/>
              </a:ext>
            </a:extLst>
          </p:cNvPr>
          <p:cNvSpPr/>
          <p:nvPr/>
        </p:nvSpPr>
        <p:spPr bwMode="auto">
          <a:xfrm>
            <a:off x="2381890" y="2746818"/>
            <a:ext cx="3277145" cy="156629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4B7DB762-E913-4603-A1B8-D100EE53A912}"/>
              </a:ext>
            </a:extLst>
          </p:cNvPr>
          <p:cNvSpPr/>
          <p:nvPr/>
        </p:nvSpPr>
        <p:spPr bwMode="auto">
          <a:xfrm>
            <a:off x="7710827" y="5804420"/>
            <a:ext cx="2179452" cy="870643"/>
          </a:xfrm>
          <a:prstGeom prst="wedgeRoundRectCallout">
            <a:avLst>
              <a:gd name="adj1" fmla="val -6513"/>
              <a:gd name="adj2" fmla="val -10433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Azure PAAS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4AAE5F0-83B6-48FE-B807-78E2E589741F}"/>
              </a:ext>
            </a:extLst>
          </p:cNvPr>
          <p:cNvSpPr/>
          <p:nvPr/>
        </p:nvSpPr>
        <p:spPr bwMode="auto">
          <a:xfrm>
            <a:off x="8114205" y="2746818"/>
            <a:ext cx="1372697" cy="156629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83019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>
            <a:extLst>
              <a:ext uri="{FF2B5EF4-FFF2-40B4-BE49-F238E27FC236}">
                <a16:creationId xmlns:a16="http://schemas.microsoft.com/office/drawing/2014/main" id="{A8A204A5-F28A-43E2-8CEB-3830E327E920}"/>
              </a:ext>
            </a:extLst>
          </p:cNvPr>
          <p:cNvSpPr/>
          <p:nvPr/>
        </p:nvSpPr>
        <p:spPr bwMode="auto">
          <a:xfrm>
            <a:off x="1382358" y="4423007"/>
            <a:ext cx="10176734" cy="194783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Azure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30AA5F-04D1-4821-A91F-B05265A3D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Cutover/Go Live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186821D-200E-4877-A67F-A887A32B55B5}"/>
              </a:ext>
            </a:extLst>
          </p:cNvPr>
          <p:cNvSpPr/>
          <p:nvPr/>
        </p:nvSpPr>
        <p:spPr bwMode="auto">
          <a:xfrm>
            <a:off x="6439114" y="1852946"/>
            <a:ext cx="1409646" cy="883609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Web site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C9D34A2-9EDF-4A6E-BF7B-E1191F5FCD4D}"/>
              </a:ext>
            </a:extLst>
          </p:cNvPr>
          <p:cNvSpPr/>
          <p:nvPr/>
        </p:nvSpPr>
        <p:spPr bwMode="auto">
          <a:xfrm>
            <a:off x="9431901" y="1852946"/>
            <a:ext cx="1409646" cy="883609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Database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3C93DE5-96E7-4EB1-A9DA-717EB1A17940}"/>
              </a:ext>
            </a:extLst>
          </p:cNvPr>
          <p:cNvSpPr/>
          <p:nvPr/>
        </p:nvSpPr>
        <p:spPr bwMode="auto">
          <a:xfrm>
            <a:off x="4531228" y="1852946"/>
            <a:ext cx="1409646" cy="883609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Load Balancer</a:t>
            </a:r>
          </a:p>
        </p:txBody>
      </p:sp>
      <p:sp>
        <p:nvSpPr>
          <p:cNvPr id="34" name="dns">
            <a:extLst>
              <a:ext uri="{FF2B5EF4-FFF2-40B4-BE49-F238E27FC236}">
                <a16:creationId xmlns:a16="http://schemas.microsoft.com/office/drawing/2014/main" id="{3A8BA186-C0D9-4240-819C-3104F2C026C8}"/>
              </a:ext>
            </a:extLst>
          </p:cNvPr>
          <p:cNvSpPr/>
          <p:nvPr/>
        </p:nvSpPr>
        <p:spPr bwMode="auto">
          <a:xfrm>
            <a:off x="696356" y="2947491"/>
            <a:ext cx="816405" cy="883609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DNS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A5F8D39-F96E-4830-A401-8384DC745D72}"/>
              </a:ext>
            </a:extLst>
          </p:cNvPr>
          <p:cNvCxnSpPr>
            <a:cxnSpLocks/>
            <a:stCxn id="33" idx="3"/>
            <a:endCxn id="31" idx="1"/>
          </p:cNvCxnSpPr>
          <p:nvPr/>
        </p:nvCxnSpPr>
        <p:spPr>
          <a:xfrm>
            <a:off x="5940874" y="2294751"/>
            <a:ext cx="49824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C6BA22F-34BA-4D4D-938B-2AA4B3E37FB4}"/>
              </a:ext>
            </a:extLst>
          </p:cNvPr>
          <p:cNvCxnSpPr>
            <a:cxnSpLocks/>
            <a:stCxn id="31" idx="3"/>
            <a:endCxn id="43" idx="1"/>
          </p:cNvCxnSpPr>
          <p:nvPr/>
        </p:nvCxnSpPr>
        <p:spPr>
          <a:xfrm flipV="1">
            <a:off x="7848760" y="2294750"/>
            <a:ext cx="502195" cy="1"/>
          </a:xfrm>
          <a:prstGeom prst="straightConnector1">
            <a:avLst/>
          </a:prstGeom>
          <a:ln w="3810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CB2887F0-30DC-4361-AB8C-427011B4F003}"/>
              </a:ext>
            </a:extLst>
          </p:cNvPr>
          <p:cNvSpPr/>
          <p:nvPr/>
        </p:nvSpPr>
        <p:spPr bwMode="auto">
          <a:xfrm>
            <a:off x="3285156" y="1786594"/>
            <a:ext cx="743877" cy="1016312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FW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05B8D0A-D66B-4A3B-961B-2B3CFAFF801D}"/>
              </a:ext>
            </a:extLst>
          </p:cNvPr>
          <p:cNvCxnSpPr>
            <a:cxnSpLocks/>
            <a:stCxn id="41" idx="3"/>
            <a:endCxn id="33" idx="1"/>
          </p:cNvCxnSpPr>
          <p:nvPr/>
        </p:nvCxnSpPr>
        <p:spPr>
          <a:xfrm>
            <a:off x="4029033" y="2294750"/>
            <a:ext cx="502195" cy="1"/>
          </a:xfrm>
          <a:prstGeom prst="straightConnector1">
            <a:avLst/>
          </a:prstGeom>
          <a:ln w="3810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0C5F386A-E6C3-41E0-9185-495690AE44C0}"/>
              </a:ext>
            </a:extLst>
          </p:cNvPr>
          <p:cNvSpPr/>
          <p:nvPr/>
        </p:nvSpPr>
        <p:spPr bwMode="auto">
          <a:xfrm>
            <a:off x="8350955" y="1786594"/>
            <a:ext cx="743877" cy="1016312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FW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9048A60-284C-494D-82D2-6D4CBB2E6881}"/>
              </a:ext>
            </a:extLst>
          </p:cNvPr>
          <p:cNvCxnSpPr>
            <a:cxnSpLocks/>
            <a:stCxn id="43" idx="3"/>
            <a:endCxn id="32" idx="1"/>
          </p:cNvCxnSpPr>
          <p:nvPr/>
        </p:nvCxnSpPr>
        <p:spPr>
          <a:xfrm>
            <a:off x="9094832" y="2294750"/>
            <a:ext cx="337069" cy="1"/>
          </a:xfrm>
          <a:prstGeom prst="straightConnector1">
            <a:avLst/>
          </a:prstGeom>
          <a:ln w="3810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7D6BD2FE-9772-4065-A41F-788E789D4C29}"/>
              </a:ext>
            </a:extLst>
          </p:cNvPr>
          <p:cNvSpPr/>
          <p:nvPr/>
        </p:nvSpPr>
        <p:spPr bwMode="auto">
          <a:xfrm>
            <a:off x="9307639" y="5091591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Database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F04DA47-634B-46D7-8EE7-9101192D6E25}"/>
              </a:ext>
            </a:extLst>
          </p:cNvPr>
          <p:cNvSpPr/>
          <p:nvPr/>
        </p:nvSpPr>
        <p:spPr bwMode="auto">
          <a:xfrm>
            <a:off x="6338305" y="5091591"/>
            <a:ext cx="1658170" cy="11944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Web site</a:t>
            </a:r>
          </a:p>
        </p:txBody>
      </p:sp>
      <p:sp>
        <p:nvSpPr>
          <p:cNvPr id="50" name="Arrow: Up-Down 49">
            <a:extLst>
              <a:ext uri="{FF2B5EF4-FFF2-40B4-BE49-F238E27FC236}">
                <a16:creationId xmlns:a16="http://schemas.microsoft.com/office/drawing/2014/main" id="{EF24AFE4-7E0E-4486-B8FF-99A136428ED7}"/>
              </a:ext>
            </a:extLst>
          </p:cNvPr>
          <p:cNvSpPr/>
          <p:nvPr/>
        </p:nvSpPr>
        <p:spPr bwMode="auto">
          <a:xfrm>
            <a:off x="9594209" y="2802906"/>
            <a:ext cx="1085030" cy="2284661"/>
          </a:xfrm>
          <a:prstGeom prst="upDownArrow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sync</a:t>
            </a:r>
          </a:p>
        </p:txBody>
      </p:sp>
      <p:sp>
        <p:nvSpPr>
          <p:cNvPr id="51" name="Arrow: Left 50">
            <a:extLst>
              <a:ext uri="{FF2B5EF4-FFF2-40B4-BE49-F238E27FC236}">
                <a16:creationId xmlns:a16="http://schemas.microsoft.com/office/drawing/2014/main" id="{D87E902C-1158-4D6E-8D8C-B6852B41F73A}"/>
              </a:ext>
            </a:extLst>
          </p:cNvPr>
          <p:cNvSpPr/>
          <p:nvPr/>
        </p:nvSpPr>
        <p:spPr bwMode="auto">
          <a:xfrm rot="19278102">
            <a:off x="7559619" y="4107213"/>
            <a:ext cx="1508820" cy="652741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code</a:t>
            </a:r>
          </a:p>
        </p:txBody>
      </p:sp>
      <p:sp>
        <p:nvSpPr>
          <p:cNvPr id="54" name="traffic manager">
            <a:extLst>
              <a:ext uri="{FF2B5EF4-FFF2-40B4-BE49-F238E27FC236}">
                <a16:creationId xmlns:a16="http://schemas.microsoft.com/office/drawing/2014/main" id="{961BB9CE-76BD-432F-B304-346D20F1D6C0}"/>
              </a:ext>
            </a:extLst>
          </p:cNvPr>
          <p:cNvSpPr/>
          <p:nvPr/>
        </p:nvSpPr>
        <p:spPr bwMode="auto">
          <a:xfrm>
            <a:off x="1914725" y="5246991"/>
            <a:ext cx="1808998" cy="8836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Traffic Manager</a:t>
            </a:r>
          </a:p>
        </p:txBody>
      </p:sp>
      <p:cxnSp>
        <p:nvCxnSpPr>
          <p:cNvPr id="59" name="tm to paas">
            <a:extLst>
              <a:ext uri="{FF2B5EF4-FFF2-40B4-BE49-F238E27FC236}">
                <a16:creationId xmlns:a16="http://schemas.microsoft.com/office/drawing/2014/main" id="{46B091A3-71AA-4283-8819-561C4092A028}"/>
              </a:ext>
            </a:extLst>
          </p:cNvPr>
          <p:cNvCxnSpPr>
            <a:cxnSpLocks/>
            <a:stCxn id="54" idx="3"/>
            <a:endCxn id="49" idx="1"/>
          </p:cNvCxnSpPr>
          <p:nvPr/>
        </p:nvCxnSpPr>
        <p:spPr>
          <a:xfrm flipV="1">
            <a:off x="3723723" y="5688795"/>
            <a:ext cx="2614582" cy="1"/>
          </a:xfrm>
          <a:prstGeom prst="straightConnector1">
            <a:avLst/>
          </a:prstGeom>
          <a:ln w="57150">
            <a:headEnd type="none" w="lg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web to db">
            <a:extLst>
              <a:ext uri="{FF2B5EF4-FFF2-40B4-BE49-F238E27FC236}">
                <a16:creationId xmlns:a16="http://schemas.microsoft.com/office/drawing/2014/main" id="{870C981F-1C17-4E97-A1C3-959BCDA674D7}"/>
              </a:ext>
            </a:extLst>
          </p:cNvPr>
          <p:cNvCxnSpPr>
            <a:cxnSpLocks/>
            <a:stCxn id="49" idx="3"/>
            <a:endCxn id="47" idx="1"/>
          </p:cNvCxnSpPr>
          <p:nvPr/>
        </p:nvCxnSpPr>
        <p:spPr>
          <a:xfrm>
            <a:off x="7996475" y="5688795"/>
            <a:ext cx="1311164" cy="0"/>
          </a:xfrm>
          <a:prstGeom prst="straightConnector1">
            <a:avLst/>
          </a:prstGeom>
          <a:ln w="57150">
            <a:headEnd type="none" w="lg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onprem">
            <a:extLst>
              <a:ext uri="{FF2B5EF4-FFF2-40B4-BE49-F238E27FC236}">
                <a16:creationId xmlns:a16="http://schemas.microsoft.com/office/drawing/2014/main" id="{E0504874-FB8A-4578-B039-0219C1BA3592}"/>
              </a:ext>
            </a:extLst>
          </p:cNvPr>
          <p:cNvCxnSpPr>
            <a:stCxn id="34" idx="0"/>
            <a:endCxn id="41" idx="1"/>
          </p:cNvCxnSpPr>
          <p:nvPr/>
        </p:nvCxnSpPr>
        <p:spPr>
          <a:xfrm rot="5400000" flipH="1" flipV="1">
            <a:off x="1868487" y="1530823"/>
            <a:ext cx="652741" cy="2180597"/>
          </a:xfrm>
          <a:prstGeom prst="bentConnector2">
            <a:avLst/>
          </a:prstGeom>
          <a:ln w="3810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dns to traffic maanager">
            <a:extLst>
              <a:ext uri="{FF2B5EF4-FFF2-40B4-BE49-F238E27FC236}">
                <a16:creationId xmlns:a16="http://schemas.microsoft.com/office/drawing/2014/main" id="{41DE2128-E52F-4664-A777-814ECB93F8F9}"/>
              </a:ext>
            </a:extLst>
          </p:cNvPr>
          <p:cNvCxnSpPr>
            <a:stCxn id="34" idx="2"/>
            <a:endCxn id="54" idx="1"/>
          </p:cNvCxnSpPr>
          <p:nvPr/>
        </p:nvCxnSpPr>
        <p:spPr>
          <a:xfrm rot="16200000" flipH="1">
            <a:off x="580794" y="4354865"/>
            <a:ext cx="1857696" cy="810166"/>
          </a:xfrm>
          <a:prstGeom prst="bentConnector2">
            <a:avLst/>
          </a:prstGeom>
          <a:ln w="3810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Traffic manger drain">
            <a:extLst>
              <a:ext uri="{FF2B5EF4-FFF2-40B4-BE49-F238E27FC236}">
                <a16:creationId xmlns:a16="http://schemas.microsoft.com/office/drawing/2014/main" id="{2722C2BC-D2FA-4E79-B229-5BB363C12F76}"/>
              </a:ext>
            </a:extLst>
          </p:cNvPr>
          <p:cNvCxnSpPr>
            <a:stCxn id="54" idx="0"/>
            <a:endCxn id="41" idx="1"/>
          </p:cNvCxnSpPr>
          <p:nvPr/>
        </p:nvCxnSpPr>
        <p:spPr>
          <a:xfrm rot="5400000" flipH="1" flipV="1">
            <a:off x="1576070" y="3537905"/>
            <a:ext cx="2952241" cy="465932"/>
          </a:xfrm>
          <a:prstGeom prst="bentConnector2">
            <a:avLst/>
          </a:prstGeom>
          <a:ln w="38100">
            <a:solidFill>
              <a:schemeClr val="tx1"/>
            </a:solidFill>
            <a:prstDash val="dash"/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traffic cutover">
            <a:extLst>
              <a:ext uri="{FF2B5EF4-FFF2-40B4-BE49-F238E27FC236}">
                <a16:creationId xmlns:a16="http://schemas.microsoft.com/office/drawing/2014/main" id="{B1A8A213-965F-4727-9F56-DFC6F21FCE1F}"/>
              </a:ext>
            </a:extLst>
          </p:cNvPr>
          <p:cNvCxnSpPr>
            <a:cxnSpLocks/>
            <a:stCxn id="54" idx="0"/>
            <a:endCxn id="41" idx="1"/>
          </p:cNvCxnSpPr>
          <p:nvPr/>
        </p:nvCxnSpPr>
        <p:spPr>
          <a:xfrm rot="5400000" flipH="1" flipV="1">
            <a:off x="1576070" y="3537905"/>
            <a:ext cx="2952241" cy="465932"/>
          </a:xfrm>
          <a:prstGeom prst="bentConnector2">
            <a:avLst/>
          </a:prstGeom>
          <a:ln w="3810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64333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CC9BE-DD4B-4F7D-A2A1-DDBEE38D8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Live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D75E3-F15A-49A4-8494-6136884213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200" y="1435497"/>
            <a:ext cx="11018520" cy="2499146"/>
          </a:xfrm>
        </p:spPr>
        <p:txBody>
          <a:bodyPr/>
          <a:lstStyle/>
          <a:p>
            <a:r>
              <a:rPr lang="en-US" dirty="0"/>
              <a:t>Discuss how we would go live with one of the sample applications</a:t>
            </a:r>
          </a:p>
          <a:p>
            <a:endParaRPr lang="en-US" dirty="0"/>
          </a:p>
          <a:p>
            <a:r>
              <a:rPr lang="en-US" dirty="0"/>
              <a:t>What technologies might we use to achieve cutover?</a:t>
            </a:r>
          </a:p>
          <a:p>
            <a:endParaRPr lang="en-US" dirty="0"/>
          </a:p>
          <a:p>
            <a:r>
              <a:rPr lang="en-US" dirty="0"/>
              <a:t>What additional tools can we use to meet the gate criteria for Go-Live?</a:t>
            </a:r>
          </a:p>
        </p:txBody>
      </p:sp>
    </p:spTree>
    <p:extLst>
      <p:ext uri="{BB962C8B-B14F-4D97-AF65-F5344CB8AC3E}">
        <p14:creationId xmlns:p14="http://schemas.microsoft.com/office/powerpoint/2010/main" val="143218717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736418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WHITE TEMPLATE">
  <a:themeElements>
    <a:clrScheme name="TT for white - NEW 2018">
      <a:dk1>
        <a:srgbClr val="1A1A1A"/>
      </a:dk1>
      <a:lt1>
        <a:srgbClr val="FFFFFF"/>
      </a:lt1>
      <a:dk2>
        <a:srgbClr val="0D0D0D"/>
      </a:dk2>
      <a:lt2>
        <a:srgbClr val="E6E6E6"/>
      </a:lt2>
      <a:accent1>
        <a:srgbClr val="0078D4"/>
      </a:accent1>
      <a:accent2>
        <a:srgbClr val="002050"/>
      </a:accent2>
      <a:accent3>
        <a:srgbClr val="107C10"/>
      </a:accent3>
      <a:accent4>
        <a:srgbClr val="D73B01"/>
      </a:accent4>
      <a:accent5>
        <a:srgbClr val="737373"/>
      </a:accent5>
      <a:accent6>
        <a:srgbClr val="E6E6E6"/>
      </a:accent6>
      <a:hlink>
        <a:srgbClr val="0078D4"/>
      </a:hlink>
      <a:folHlink>
        <a:srgbClr val="0078D4"/>
      </a:folHlink>
    </a:clrScheme>
    <a:fontScheme name="Segoe UI Semibold - Segoe UI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_Business_2018_06.potx" id="{6AF1F761-9960-4040-A5CA-094C96C8821B}" vid="{EBDAF54E-43E7-42AE-974C-DE13E27A528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DE540B5169E446A9B72CB98EC9BFEA" ma:contentTypeVersion="6" ma:contentTypeDescription="Create a new document." ma:contentTypeScope="" ma:versionID="5106b6b8690f2515c0c0776f686ee5f4">
  <xsd:schema xmlns:xsd="http://www.w3.org/2001/XMLSchema" xmlns:xs="http://www.w3.org/2001/XMLSchema" xmlns:p="http://schemas.microsoft.com/office/2006/metadata/properties" xmlns:ns2="7396123e-8778-4e7c-ac11-106bc4c3cdb3" xmlns:ns3="7ce5e4e3-8486-4a69-a15a-f1c358502648" targetNamespace="http://schemas.microsoft.com/office/2006/metadata/properties" ma:root="true" ma:fieldsID="999fe42d0a5043ebc571894af956bed9" ns2:_="" ns3:_="">
    <xsd:import namespace="7396123e-8778-4e7c-ac11-106bc4c3cdb3"/>
    <xsd:import namespace="7ce5e4e3-8486-4a69-a15a-f1c3585026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96123e-8778-4e7c-ac11-106bc4c3cd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e5e4e3-8486-4a69-a15a-f1c35850264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3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2E1D2D-C0E5-4DEB-B7E7-C3B5F105A865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7396123e-8778-4e7c-ac11-106bc4c3cdb3"/>
    <ds:schemaRef ds:uri="http://schemas.microsoft.com/office/infopath/2007/PartnerControls"/>
    <ds:schemaRef ds:uri="7ce5e4e3-8486-4a69-a15a-f1c35850264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18A1AD4-3569-42B6-81DB-0F7E0554A7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96123e-8778-4e7c-ac11-106bc4c3cdb3"/>
    <ds:schemaRef ds:uri="7ce5e4e3-8486-4a69-a15a-f1c3585026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066A42-672D-479E-BEAB-63B4AD7B1D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266</Words>
  <Application>Microsoft Office PowerPoint</Application>
  <PresentationFormat>Widescreen</PresentationFormat>
  <Paragraphs>87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Consolas</vt:lpstr>
      <vt:lpstr>Segoe UI</vt:lpstr>
      <vt:lpstr>Segoe UI Semibold</vt:lpstr>
      <vt:lpstr>Segoe UI Semilight</vt:lpstr>
      <vt:lpstr>Wingdings</vt:lpstr>
      <vt:lpstr>1_WHITE TEMPLATE</vt:lpstr>
      <vt:lpstr>Application Migration​ &amp; Modernization</vt:lpstr>
      <vt:lpstr>Go Live</vt:lpstr>
      <vt:lpstr>Common Go-Live Questions</vt:lpstr>
      <vt:lpstr>Going Live with Azure</vt:lpstr>
      <vt:lpstr>Go Live 10,000 Ft View</vt:lpstr>
      <vt:lpstr>On Premises</vt:lpstr>
      <vt:lpstr>Azure with IAAS/Containers</vt:lpstr>
      <vt:lpstr>Azure with PAAS</vt:lpstr>
      <vt:lpstr>Cutover/Go Live</vt:lpstr>
      <vt:lpstr>Go Live Discussion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Migration​ &amp; Modernization</dc:title>
  <dc:creator>John McCabe</dc:creator>
  <cp:lastModifiedBy>Israel Vega</cp:lastModifiedBy>
  <cp:revision>16</cp:revision>
  <dcterms:created xsi:type="dcterms:W3CDTF">2018-03-02T17:26:02Z</dcterms:created>
  <dcterms:modified xsi:type="dcterms:W3CDTF">2018-05-23T19:24:51Z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johm@microsoft.com</vt:lpwstr>
  </property>
  <property fmtid="{D5CDD505-2E9C-101B-9397-08002B2CF9AE}" pid="5" name="MSIP_Label_f42aa342-8706-4288-bd11-ebb85995028c_SetDate">
    <vt:lpwstr>2018-03-02T17:48:51.0271362Z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  <property fmtid="{D5CDD505-2E9C-101B-9397-08002B2CF9AE}" pid="10" name="ContentTypeId">
    <vt:lpwstr>0x010100B2DE540B5169E446A9B72CB98EC9BFEA</vt:lpwstr>
  </property>
</Properties>
</file>