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1" r:id="rId5"/>
  </p:sldMasterIdLst>
  <p:notesMasterIdLst>
    <p:notesMasterId r:id="rId12"/>
  </p:notesMasterIdLst>
  <p:handoutMasterIdLst>
    <p:handoutMasterId r:id="rId13"/>
  </p:handoutMasterIdLst>
  <p:sldIdLst>
    <p:sldId id="263" r:id="rId6"/>
    <p:sldId id="267" r:id="rId7"/>
    <p:sldId id="268" r:id="rId8"/>
    <p:sldId id="269" r:id="rId9"/>
    <p:sldId id="270"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FF0000"/>
    <a:srgbClr val="C80000"/>
    <a:srgbClr val="960000"/>
    <a:srgbClr val="EBEBEB"/>
    <a:srgbClr val="FFFFFF"/>
    <a:srgbClr val="84D0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961" autoAdjust="0"/>
  </p:normalViewPr>
  <p:slideViewPr>
    <p:cSldViewPr snapToGrid="0">
      <p:cViewPr varScale="1">
        <p:scale>
          <a:sx n="94" d="100"/>
          <a:sy n="94" d="100"/>
        </p:scale>
        <p:origin x="1176" y="9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81" d="100"/>
          <a:sy n="81" d="100"/>
        </p:scale>
        <p:origin x="277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2B52E1-D314-4B6E-BA3A-CDBCDD444A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A6EFB19-F2D4-4D47-A3A0-A0A1F668504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A54248-2F7D-47AE-BD85-F8655F691659}" type="datetimeFigureOut">
              <a:rPr lang="en-US" smtClean="0"/>
              <a:t>8/19/2020</a:t>
            </a:fld>
            <a:endParaRPr lang="en-US"/>
          </a:p>
        </p:txBody>
      </p:sp>
      <p:sp>
        <p:nvSpPr>
          <p:cNvPr id="4" name="Footer Placeholder 3">
            <a:extLst>
              <a:ext uri="{FF2B5EF4-FFF2-40B4-BE49-F238E27FC236}">
                <a16:creationId xmlns:a16="http://schemas.microsoft.com/office/drawing/2014/main" id="{FDE9B970-498A-4800-AC7A-57CDD1DED6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BA98AB7-4EAD-42DC-8A8A-ADC86EA4DA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564390-0070-41F6-B2CE-B5B860EA9623}" type="slidenum">
              <a:rPr lang="en-US" smtClean="0"/>
              <a:t>‹#›</a:t>
            </a:fld>
            <a:endParaRPr lang="en-US"/>
          </a:p>
        </p:txBody>
      </p:sp>
    </p:spTree>
    <p:extLst>
      <p:ext uri="{BB962C8B-B14F-4D97-AF65-F5344CB8AC3E}">
        <p14:creationId xmlns:p14="http://schemas.microsoft.com/office/powerpoint/2010/main" val="3008867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520C6-56AC-4B6D-AC74-4BFBEC9D5141}" type="datetimeFigureOut">
              <a:rPr lang="en-US" smtClean="0"/>
              <a:t>8/19/2020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AA6347-9C5C-4498-B753-1DF27CA46170}" type="slidenum">
              <a:rPr lang="en-US" smtClean="0"/>
              <a:t>‹#›</a:t>
            </a:fld>
            <a:endParaRPr lang="en-US"/>
          </a:p>
        </p:txBody>
      </p:sp>
    </p:spTree>
    <p:extLst>
      <p:ext uri="{BB962C8B-B14F-4D97-AF65-F5344CB8AC3E}">
        <p14:creationId xmlns:p14="http://schemas.microsoft.com/office/powerpoint/2010/main" val="1284108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out/riscv64.sim/</a:t>
            </a:r>
            <a:r>
              <a:rPr lang="en-US" dirty="0" err="1"/>
              <a:t>cctest</a:t>
            </a:r>
            <a:r>
              <a:rPr lang="en-US" dirty="0"/>
              <a:t> --trace-sim test-simple-riscv64/RISCV_SIMPLE0</a:t>
            </a:r>
          </a:p>
          <a:p>
            <a:pPr marL="171450" indent="-171450">
              <a:buFont typeface="Arial" panose="020B0604020202020204" pitchFamily="34" charset="0"/>
              <a:buChar char="•"/>
            </a:pPr>
            <a:r>
              <a:rPr lang="en-US" dirty="0"/>
              <a:t>out/riscv64.sim/d8 --test --allow-natives-syntax --enable-inspector --print-code test/</a:t>
            </a:r>
            <a:r>
              <a:rPr lang="en-US" dirty="0" err="1"/>
              <a:t>mjsunit</a:t>
            </a:r>
            <a:r>
              <a:rPr lang="en-US" dirty="0"/>
              <a:t>/mjsunit.js test/debugger/test-api.js test/</a:t>
            </a:r>
            <a:r>
              <a:rPr lang="en-US" dirty="0" err="1"/>
              <a:t>mjsunit</a:t>
            </a:r>
            <a:r>
              <a:rPr lang="en-US" dirty="0"/>
              <a:t>/</a:t>
            </a:r>
            <a:r>
              <a:rPr lang="en-US" dirty="0" err="1"/>
              <a:t>asm</a:t>
            </a:r>
            <a:r>
              <a:rPr lang="en-US" dirty="0"/>
              <a:t>/</a:t>
            </a:r>
            <a:r>
              <a:rPr lang="en-US" dirty="0" err="1"/>
              <a:t>poppler</a:t>
            </a:r>
            <a:r>
              <a:rPr lang="en-US" dirty="0"/>
              <a:t>/poppler.js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out/riscv64.sim/</a:t>
            </a:r>
            <a:r>
              <a:rPr lang="en-US" dirty="0" err="1"/>
              <a:t>cctest</a:t>
            </a:r>
            <a:r>
              <a:rPr lang="en-US" dirty="0"/>
              <a:t> --print-all-code test-simple-riscv64/RISCV_SIMPLE0 &amp;&gt; </a:t>
            </a:r>
            <a:r>
              <a:rPr lang="en-US" dirty="0" err="1"/>
              <a:t>all.out</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7AA6347-9C5C-4498-B753-1DF27CA46170}" type="slidenum">
              <a:rPr lang="en-US" smtClean="0"/>
              <a:t>2</a:t>
            </a:fld>
            <a:endParaRPr lang="en-US"/>
          </a:p>
        </p:txBody>
      </p:sp>
    </p:spTree>
    <p:extLst>
      <p:ext uri="{BB962C8B-B14F-4D97-AF65-F5344CB8AC3E}">
        <p14:creationId xmlns:p14="http://schemas.microsoft.com/office/powerpoint/2010/main" val="105478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OOM = Out of Memory</a:t>
            </a:r>
          </a:p>
          <a:p>
            <a:r>
              <a:rPr lang="en-US" dirty="0"/>
              <a:t>out/riscv64.sim/d8 --test --allow-natives-syntax --enable-inspector test/</a:t>
            </a:r>
            <a:r>
              <a:rPr lang="en-US" dirty="0" err="1"/>
              <a:t>mjsunit</a:t>
            </a:r>
            <a:r>
              <a:rPr lang="en-US" dirty="0"/>
              <a:t>/mjsunit.js test/debugger/test-api.js ../work/debug.js</a:t>
            </a:r>
          </a:p>
        </p:txBody>
      </p:sp>
      <p:sp>
        <p:nvSpPr>
          <p:cNvPr id="4" name="Slide Number Placeholder 3"/>
          <p:cNvSpPr>
            <a:spLocks noGrp="1"/>
          </p:cNvSpPr>
          <p:nvPr>
            <p:ph type="sldNum" sz="quarter" idx="5"/>
          </p:nvPr>
        </p:nvSpPr>
        <p:spPr/>
        <p:txBody>
          <a:bodyPr/>
          <a:lstStyle/>
          <a:p>
            <a:fld id="{77AA6347-9C5C-4498-B753-1DF27CA46170}" type="slidenum">
              <a:rPr lang="en-US" smtClean="0"/>
              <a:t>6</a:t>
            </a:fld>
            <a:endParaRPr lang="en-US"/>
          </a:p>
        </p:txBody>
      </p:sp>
    </p:spTree>
    <p:extLst>
      <p:ext uri="{BB962C8B-B14F-4D97-AF65-F5344CB8AC3E}">
        <p14:creationId xmlns:p14="http://schemas.microsoft.com/office/powerpoint/2010/main" val="17471912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 Futurewei - WHIT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D9DDC7-2BB8-4443-A3BF-5B037CF51F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99" y="714597"/>
            <a:ext cx="3172967" cy="1180380"/>
          </a:xfrm>
          <a:prstGeom prst="rect">
            <a:avLst/>
          </a:prstGeom>
        </p:spPr>
      </p:pic>
      <p:pic>
        <p:nvPicPr>
          <p:cNvPr id="3" name="Picture 2">
            <a:extLst>
              <a:ext uri="{FF2B5EF4-FFF2-40B4-BE49-F238E27FC236}">
                <a16:creationId xmlns:a16="http://schemas.microsoft.com/office/drawing/2014/main" id="{AB15C283-DE47-4173-9DDA-52D215B490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8706" y="2143125"/>
            <a:ext cx="4733293" cy="4733293"/>
          </a:xfrm>
          <a:prstGeom prst="rect">
            <a:avLst/>
          </a:prstGeom>
        </p:spPr>
      </p:pic>
      <p:sp>
        <p:nvSpPr>
          <p:cNvPr id="18" name="Title 1">
            <a:extLst>
              <a:ext uri="{FF2B5EF4-FFF2-40B4-BE49-F238E27FC236}">
                <a16:creationId xmlns:a16="http://schemas.microsoft.com/office/drawing/2014/main" id="{9B3696E6-E108-49BD-9D30-6DAABF97E629}"/>
              </a:ext>
            </a:extLst>
          </p:cNvPr>
          <p:cNvSpPr>
            <a:spLocks noGrp="1"/>
          </p:cNvSpPr>
          <p:nvPr>
            <p:ph type="ctrTitle" hasCustomPrompt="1"/>
          </p:nvPr>
        </p:nvSpPr>
        <p:spPr>
          <a:xfrm>
            <a:off x="1282012" y="2827209"/>
            <a:ext cx="7432728" cy="1203582"/>
          </a:xfrm>
        </p:spPr>
        <p:txBody>
          <a:bodyPr anchor="b">
            <a:noAutofit/>
          </a:bodyPr>
          <a:lstStyle>
            <a:lvl1pPr algn="l">
              <a:defRPr sz="4400">
                <a:solidFill>
                  <a:schemeClr val="tx1">
                    <a:lumMod val="50000"/>
                  </a:schemeClr>
                </a:solidFill>
              </a:defRPr>
            </a:lvl1pPr>
          </a:lstStyle>
          <a:p>
            <a:r>
              <a:rPr lang="en-US" dirty="0"/>
              <a:t>Click to edit master title style</a:t>
            </a:r>
          </a:p>
        </p:txBody>
      </p:sp>
      <p:sp>
        <p:nvSpPr>
          <p:cNvPr id="19" name="Subtitle 2">
            <a:extLst>
              <a:ext uri="{FF2B5EF4-FFF2-40B4-BE49-F238E27FC236}">
                <a16:creationId xmlns:a16="http://schemas.microsoft.com/office/drawing/2014/main" id="{A5B05DE4-1D9D-47A1-86EA-CE39F94BF9A2}"/>
              </a:ext>
            </a:extLst>
          </p:cNvPr>
          <p:cNvSpPr>
            <a:spLocks noGrp="1"/>
          </p:cNvSpPr>
          <p:nvPr>
            <p:ph type="subTitle" idx="1" hasCustomPrompt="1"/>
          </p:nvPr>
        </p:nvSpPr>
        <p:spPr>
          <a:xfrm>
            <a:off x="1282012" y="4183085"/>
            <a:ext cx="7432728" cy="1203582"/>
          </a:xfrm>
        </p:spPr>
        <p:txBody>
          <a:bodyPr>
            <a:normAutofit/>
          </a:bodyPr>
          <a:lstStyle>
            <a:lvl1pPr marL="0" indent="0" algn="l">
              <a:lnSpc>
                <a:spcPct val="100000"/>
              </a:lnSpc>
              <a:spcBef>
                <a:spcPts val="0"/>
              </a:spcBef>
              <a:buNone/>
              <a:defRPr sz="18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8" name="Footer Placeholder 4">
            <a:extLst>
              <a:ext uri="{FF2B5EF4-FFF2-40B4-BE49-F238E27FC236}">
                <a16:creationId xmlns:a16="http://schemas.microsoft.com/office/drawing/2014/main" id="{8C751EBC-9F1A-4941-8D99-745472C1E894}"/>
              </a:ext>
            </a:extLst>
          </p:cNvPr>
          <p:cNvSpPr txBox="1">
            <a:spLocks/>
          </p:cNvSpPr>
          <p:nvPr userDrawn="1"/>
        </p:nvSpPr>
        <p:spPr>
          <a:xfrm>
            <a:off x="1277297"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12297434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Futurewei - BLACK">
    <p:bg>
      <p:bgPr>
        <a:solidFill>
          <a:srgbClr val="2C2C2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15C283-DE47-4173-9DDA-52D215B490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706" y="2143125"/>
            <a:ext cx="4733293" cy="4733293"/>
          </a:xfrm>
          <a:prstGeom prst="rect">
            <a:avLst/>
          </a:prstGeom>
        </p:spPr>
      </p:pic>
      <p:pic>
        <p:nvPicPr>
          <p:cNvPr id="4" name="Picture 3">
            <a:extLst>
              <a:ext uri="{FF2B5EF4-FFF2-40B4-BE49-F238E27FC236}">
                <a16:creationId xmlns:a16="http://schemas.microsoft.com/office/drawing/2014/main" id="{8BD0BA7B-B880-415E-9A5F-71B42F0820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900" y="716758"/>
            <a:ext cx="3172966" cy="1180380"/>
          </a:xfrm>
          <a:prstGeom prst="rect">
            <a:avLst/>
          </a:prstGeom>
        </p:spPr>
      </p:pic>
      <p:sp>
        <p:nvSpPr>
          <p:cNvPr id="18" name="Title 1">
            <a:extLst>
              <a:ext uri="{FF2B5EF4-FFF2-40B4-BE49-F238E27FC236}">
                <a16:creationId xmlns:a16="http://schemas.microsoft.com/office/drawing/2014/main" id="{9B3696E6-E108-49BD-9D30-6DAABF97E629}"/>
              </a:ext>
            </a:extLst>
          </p:cNvPr>
          <p:cNvSpPr>
            <a:spLocks noGrp="1"/>
          </p:cNvSpPr>
          <p:nvPr>
            <p:ph type="ctrTitle" hasCustomPrompt="1"/>
          </p:nvPr>
        </p:nvSpPr>
        <p:spPr>
          <a:xfrm>
            <a:off x="1282012" y="2834112"/>
            <a:ext cx="7432728" cy="1203582"/>
          </a:xfrm>
        </p:spPr>
        <p:txBody>
          <a:bodyPr anchor="b">
            <a:noAutofit/>
          </a:bodyPr>
          <a:lstStyle>
            <a:lvl1pPr algn="l">
              <a:defRPr sz="4400">
                <a:solidFill>
                  <a:schemeClr val="bg1"/>
                </a:solidFill>
              </a:defRPr>
            </a:lvl1pPr>
          </a:lstStyle>
          <a:p>
            <a:r>
              <a:rPr lang="en-US" dirty="0"/>
              <a:t>Click to edit master title style</a:t>
            </a:r>
          </a:p>
        </p:txBody>
      </p:sp>
      <p:sp>
        <p:nvSpPr>
          <p:cNvPr id="19" name="Subtitle 2">
            <a:extLst>
              <a:ext uri="{FF2B5EF4-FFF2-40B4-BE49-F238E27FC236}">
                <a16:creationId xmlns:a16="http://schemas.microsoft.com/office/drawing/2014/main" id="{A5B05DE4-1D9D-47A1-86EA-CE39F94BF9A2}"/>
              </a:ext>
            </a:extLst>
          </p:cNvPr>
          <p:cNvSpPr>
            <a:spLocks noGrp="1"/>
          </p:cNvSpPr>
          <p:nvPr>
            <p:ph type="subTitle" idx="1" hasCustomPrompt="1"/>
          </p:nvPr>
        </p:nvSpPr>
        <p:spPr>
          <a:xfrm>
            <a:off x="1282012" y="4189988"/>
            <a:ext cx="7432728" cy="1203582"/>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7" name="Footer Placeholder 4">
            <a:extLst>
              <a:ext uri="{FF2B5EF4-FFF2-40B4-BE49-F238E27FC236}">
                <a16:creationId xmlns:a16="http://schemas.microsoft.com/office/drawing/2014/main" id="{5711C357-8A8C-4D59-9F79-52127D796D19}"/>
              </a:ext>
            </a:extLst>
          </p:cNvPr>
          <p:cNvSpPr txBox="1">
            <a:spLocks/>
          </p:cNvSpPr>
          <p:nvPr userDrawn="1"/>
        </p:nvSpPr>
        <p:spPr>
          <a:xfrm>
            <a:off x="1277297"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FUTUREWEI INTERNAL</a:t>
            </a:r>
          </a:p>
        </p:txBody>
      </p:sp>
    </p:spTree>
    <p:extLst>
      <p:ext uri="{BB962C8B-B14F-4D97-AF65-F5344CB8AC3E}">
        <p14:creationId xmlns:p14="http://schemas.microsoft.com/office/powerpoint/2010/main" val="4494153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Futurewei - RED">
    <p:bg>
      <p:bgPr>
        <a:gradFill flip="none" rotWithShape="1">
          <a:gsLst>
            <a:gs pos="0">
              <a:schemeClr val="accent1">
                <a:lumMod val="67000"/>
              </a:schemeClr>
            </a:gs>
            <a:gs pos="60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24418E-0FDA-4885-AB8A-19A635583F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77126" y="2143126"/>
            <a:ext cx="4714874" cy="4714874"/>
          </a:xfrm>
          <a:prstGeom prst="rect">
            <a:avLst/>
          </a:prstGeom>
        </p:spPr>
      </p:pic>
      <p:pic>
        <p:nvPicPr>
          <p:cNvPr id="9" name="Picture 8">
            <a:extLst>
              <a:ext uri="{FF2B5EF4-FFF2-40B4-BE49-F238E27FC236}">
                <a16:creationId xmlns:a16="http://schemas.microsoft.com/office/drawing/2014/main" id="{424DB6E2-492B-436F-88FB-271B554F40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900" y="716758"/>
            <a:ext cx="3172966" cy="1180380"/>
          </a:xfrm>
          <a:prstGeom prst="rect">
            <a:avLst/>
          </a:prstGeom>
        </p:spPr>
      </p:pic>
      <p:sp>
        <p:nvSpPr>
          <p:cNvPr id="10" name="Title 1">
            <a:extLst>
              <a:ext uri="{FF2B5EF4-FFF2-40B4-BE49-F238E27FC236}">
                <a16:creationId xmlns:a16="http://schemas.microsoft.com/office/drawing/2014/main" id="{E7B52C1A-0247-4994-8D6A-9720A9B2B26D}"/>
              </a:ext>
            </a:extLst>
          </p:cNvPr>
          <p:cNvSpPr>
            <a:spLocks noGrp="1"/>
          </p:cNvSpPr>
          <p:nvPr>
            <p:ph type="ctrTitle" hasCustomPrompt="1"/>
          </p:nvPr>
        </p:nvSpPr>
        <p:spPr>
          <a:xfrm>
            <a:off x="1282012" y="2834112"/>
            <a:ext cx="7432728" cy="1203582"/>
          </a:xfrm>
        </p:spPr>
        <p:txBody>
          <a:bodyPr anchor="b">
            <a:noAutofit/>
          </a:bodyPr>
          <a:lstStyle>
            <a:lvl1pPr algn="l">
              <a:defRPr sz="4400">
                <a:solidFill>
                  <a:schemeClr val="bg1"/>
                </a:solidFill>
              </a:defRPr>
            </a:lvl1pPr>
          </a:lstStyle>
          <a:p>
            <a:r>
              <a:rPr lang="en-US" dirty="0"/>
              <a:t>Click to edit master title style</a:t>
            </a:r>
          </a:p>
        </p:txBody>
      </p:sp>
      <p:sp>
        <p:nvSpPr>
          <p:cNvPr id="11" name="Subtitle 2">
            <a:extLst>
              <a:ext uri="{FF2B5EF4-FFF2-40B4-BE49-F238E27FC236}">
                <a16:creationId xmlns:a16="http://schemas.microsoft.com/office/drawing/2014/main" id="{877ABE81-667F-4B92-B685-B18D90C140BE}"/>
              </a:ext>
            </a:extLst>
          </p:cNvPr>
          <p:cNvSpPr>
            <a:spLocks noGrp="1"/>
          </p:cNvSpPr>
          <p:nvPr>
            <p:ph type="subTitle" idx="1" hasCustomPrompt="1"/>
          </p:nvPr>
        </p:nvSpPr>
        <p:spPr>
          <a:xfrm>
            <a:off x="1282012" y="4189988"/>
            <a:ext cx="7432728" cy="1203582"/>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2" name="Footer Placeholder 4">
            <a:extLst>
              <a:ext uri="{FF2B5EF4-FFF2-40B4-BE49-F238E27FC236}">
                <a16:creationId xmlns:a16="http://schemas.microsoft.com/office/drawing/2014/main" id="{91E30456-AB65-444C-9C0B-F6B67B8CA0C2}"/>
              </a:ext>
            </a:extLst>
          </p:cNvPr>
          <p:cNvSpPr txBox="1">
            <a:spLocks/>
          </p:cNvSpPr>
          <p:nvPr userDrawn="1"/>
        </p:nvSpPr>
        <p:spPr>
          <a:xfrm>
            <a:off x="1277297"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FUTUREWEI INTERNAL</a:t>
            </a:r>
          </a:p>
        </p:txBody>
      </p:sp>
    </p:spTree>
    <p:extLst>
      <p:ext uri="{BB962C8B-B14F-4D97-AF65-F5344CB8AC3E}">
        <p14:creationId xmlns:p14="http://schemas.microsoft.com/office/powerpoint/2010/main" val="423839589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Explore">
    <p:spTree>
      <p:nvGrpSpPr>
        <p:cNvPr id="1" name=""/>
        <p:cNvGrpSpPr/>
        <p:nvPr/>
      </p:nvGrpSpPr>
      <p:grpSpPr>
        <a:xfrm>
          <a:off x="0" y="0"/>
          <a:ext cx="0" cy="0"/>
          <a:chOff x="0" y="0"/>
          <a:chExt cx="0" cy="0"/>
        </a:xfrm>
      </p:grpSpPr>
      <p:pic>
        <p:nvPicPr>
          <p:cNvPr id="17" name="图片 3">
            <a:extLst>
              <a:ext uri="{FF2B5EF4-FFF2-40B4-BE49-F238E27FC236}">
                <a16:creationId xmlns:a16="http://schemas.microsoft.com/office/drawing/2014/main" id="{96CCBEBB-C7D7-4306-A353-FA6707CAA9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6763" cy="5602265"/>
          </a:xfrm>
          <a:prstGeom prst="rect">
            <a:avLst/>
          </a:prstGeom>
        </p:spPr>
      </p:pic>
      <p:sp>
        <p:nvSpPr>
          <p:cNvPr id="2" name="Title 1"/>
          <p:cNvSpPr>
            <a:spLocks noGrp="1"/>
          </p:cNvSpPr>
          <p:nvPr>
            <p:ph type="ctrTitle" hasCustomPrompt="1"/>
          </p:nvPr>
        </p:nvSpPr>
        <p:spPr>
          <a:xfrm>
            <a:off x="939112" y="531863"/>
            <a:ext cx="6629400" cy="1203582"/>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hasCustomPrompt="1"/>
          </p:nvPr>
        </p:nvSpPr>
        <p:spPr>
          <a:xfrm>
            <a:off x="939112" y="1887739"/>
            <a:ext cx="6629400" cy="1203582"/>
          </a:xfrm>
        </p:spPr>
        <p:txBody>
          <a:bodyPr>
            <a:normAutofit/>
          </a:bodyPr>
          <a:lstStyle>
            <a:lvl1pPr marL="0" indent="0" algn="l">
              <a:lnSpc>
                <a:spcPct val="100000"/>
              </a:lnSpc>
              <a:spcBef>
                <a:spcPts val="0"/>
              </a:spcBef>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8" name="L 形 6">
            <a:extLst>
              <a:ext uri="{FF2B5EF4-FFF2-40B4-BE49-F238E27FC236}">
                <a16:creationId xmlns:a16="http://schemas.microsoft.com/office/drawing/2014/main" id="{14785764-A1FA-42F1-9F0B-DF5427F3A888}"/>
              </a:ext>
            </a:extLst>
          </p:cNvPr>
          <p:cNvSpPr/>
          <p:nvPr userDrawn="1"/>
        </p:nvSpPr>
        <p:spPr>
          <a:xfrm rot="5400000">
            <a:off x="7853942" y="2130562"/>
            <a:ext cx="701032" cy="717936"/>
          </a:xfrm>
          <a:prstGeom prst="corner">
            <a:avLst>
              <a:gd name="adj1" fmla="val 3243"/>
              <a:gd name="adj2" fmla="val 3048"/>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a:p>
        </p:txBody>
      </p:sp>
      <p:pic>
        <p:nvPicPr>
          <p:cNvPr id="8" name="Picture 7">
            <a:extLst>
              <a:ext uri="{FF2B5EF4-FFF2-40B4-BE49-F238E27FC236}">
                <a16:creationId xmlns:a16="http://schemas.microsoft.com/office/drawing/2014/main" id="{B3698FA6-3C60-4084-9663-FC568E623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4583" y="5755288"/>
            <a:ext cx="2587422" cy="962551"/>
          </a:xfrm>
          <a:prstGeom prst="rect">
            <a:avLst/>
          </a:prstGeom>
        </p:spPr>
      </p:pic>
      <p:sp>
        <p:nvSpPr>
          <p:cNvPr id="9" name="Footer Placeholder 4">
            <a:extLst>
              <a:ext uri="{FF2B5EF4-FFF2-40B4-BE49-F238E27FC236}">
                <a16:creationId xmlns:a16="http://schemas.microsoft.com/office/drawing/2014/main" id="{6A13360B-9612-4FD3-B500-4B8DB99ACA13}"/>
              </a:ext>
            </a:extLst>
          </p:cNvPr>
          <p:cNvSpPr txBox="1">
            <a:spLocks/>
          </p:cNvSpPr>
          <p:nvPr userDrawn="1"/>
        </p:nvSpPr>
        <p:spPr>
          <a:xfrm>
            <a:off x="939112"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56653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 Intelligence">
    <p:spTree>
      <p:nvGrpSpPr>
        <p:cNvPr id="1" name=""/>
        <p:cNvGrpSpPr/>
        <p:nvPr/>
      </p:nvGrpSpPr>
      <p:grpSpPr>
        <a:xfrm>
          <a:off x="0" y="0"/>
          <a:ext cx="0" cy="0"/>
          <a:chOff x="0" y="0"/>
          <a:chExt cx="0" cy="0"/>
        </a:xfrm>
      </p:grpSpPr>
      <p:pic>
        <p:nvPicPr>
          <p:cNvPr id="8" name="图片 13">
            <a:extLst>
              <a:ext uri="{FF2B5EF4-FFF2-40B4-BE49-F238E27FC236}">
                <a16:creationId xmlns:a16="http://schemas.microsoft.com/office/drawing/2014/main" id="{ACC1B500-7FE0-4EF4-9B6B-A6CD3D8A46C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6763" cy="5602265"/>
          </a:xfrm>
          <a:prstGeom prst="rect">
            <a:avLst/>
          </a:prstGeom>
        </p:spPr>
      </p:pic>
      <p:sp>
        <p:nvSpPr>
          <p:cNvPr id="2" name="Title 1"/>
          <p:cNvSpPr>
            <a:spLocks noGrp="1"/>
          </p:cNvSpPr>
          <p:nvPr>
            <p:ph type="ctrTitle" hasCustomPrompt="1"/>
          </p:nvPr>
        </p:nvSpPr>
        <p:spPr>
          <a:xfrm>
            <a:off x="939112" y="531863"/>
            <a:ext cx="6629400" cy="1203582"/>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hasCustomPrompt="1"/>
          </p:nvPr>
        </p:nvSpPr>
        <p:spPr>
          <a:xfrm>
            <a:off x="939112" y="1887739"/>
            <a:ext cx="4769710" cy="1203582"/>
          </a:xfrm>
        </p:spPr>
        <p:txBody>
          <a:bodyPr>
            <a:normAutofit/>
          </a:bodyPr>
          <a:lstStyle>
            <a:lvl1pPr marL="0" indent="0" algn="l">
              <a:lnSpc>
                <a:spcPct val="100000"/>
              </a:lnSpc>
              <a:spcBef>
                <a:spcPts val="0"/>
              </a:spcBef>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8" name="L 形 6">
            <a:extLst>
              <a:ext uri="{FF2B5EF4-FFF2-40B4-BE49-F238E27FC236}">
                <a16:creationId xmlns:a16="http://schemas.microsoft.com/office/drawing/2014/main" id="{14785764-A1FA-42F1-9F0B-DF5427F3A888}"/>
              </a:ext>
            </a:extLst>
          </p:cNvPr>
          <p:cNvSpPr/>
          <p:nvPr userDrawn="1"/>
        </p:nvSpPr>
        <p:spPr>
          <a:xfrm rot="5400000">
            <a:off x="5810958" y="2631949"/>
            <a:ext cx="701032" cy="717936"/>
          </a:xfrm>
          <a:prstGeom prst="corner">
            <a:avLst>
              <a:gd name="adj1" fmla="val 3243"/>
              <a:gd name="adj2" fmla="val 3048"/>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a:p>
        </p:txBody>
      </p:sp>
      <p:pic>
        <p:nvPicPr>
          <p:cNvPr id="10" name="Picture 9">
            <a:extLst>
              <a:ext uri="{FF2B5EF4-FFF2-40B4-BE49-F238E27FC236}">
                <a16:creationId xmlns:a16="http://schemas.microsoft.com/office/drawing/2014/main" id="{E8E04AF9-BAC3-4435-9EBE-B0C9B84EDB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4583" y="5755288"/>
            <a:ext cx="2587422" cy="962551"/>
          </a:xfrm>
          <a:prstGeom prst="rect">
            <a:avLst/>
          </a:prstGeom>
        </p:spPr>
      </p:pic>
      <p:sp>
        <p:nvSpPr>
          <p:cNvPr id="9" name="Footer Placeholder 4">
            <a:extLst>
              <a:ext uri="{FF2B5EF4-FFF2-40B4-BE49-F238E27FC236}">
                <a16:creationId xmlns:a16="http://schemas.microsoft.com/office/drawing/2014/main" id="{BD2B30B1-C366-4E9A-8D55-D26CF3DEA52B}"/>
              </a:ext>
            </a:extLst>
          </p:cNvPr>
          <p:cNvSpPr txBox="1">
            <a:spLocks/>
          </p:cNvSpPr>
          <p:nvPr userDrawn="1"/>
        </p:nvSpPr>
        <p:spPr>
          <a:xfrm>
            <a:off x="939112"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3757653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 Beacon">
    <p:spTree>
      <p:nvGrpSpPr>
        <p:cNvPr id="1" name=""/>
        <p:cNvGrpSpPr/>
        <p:nvPr/>
      </p:nvGrpSpPr>
      <p:grpSpPr>
        <a:xfrm>
          <a:off x="0" y="0"/>
          <a:ext cx="0" cy="0"/>
          <a:chOff x="0" y="0"/>
          <a:chExt cx="0" cy="0"/>
        </a:xfrm>
      </p:grpSpPr>
      <p:pic>
        <p:nvPicPr>
          <p:cNvPr id="9" name="图片 3">
            <a:extLst>
              <a:ext uri="{FF2B5EF4-FFF2-40B4-BE49-F238E27FC236}">
                <a16:creationId xmlns:a16="http://schemas.microsoft.com/office/drawing/2014/main" id="{60E69E37-96B1-4E41-AF75-35921026E2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232" b="14078"/>
          <a:stretch/>
        </p:blipFill>
        <p:spPr>
          <a:xfrm>
            <a:off x="0" y="0"/>
            <a:ext cx="12196996" cy="5602265"/>
          </a:xfrm>
          <a:prstGeom prst="rect">
            <a:avLst/>
          </a:prstGeom>
        </p:spPr>
      </p:pic>
      <p:sp>
        <p:nvSpPr>
          <p:cNvPr id="2" name="Title 1"/>
          <p:cNvSpPr>
            <a:spLocks noGrp="1"/>
          </p:cNvSpPr>
          <p:nvPr>
            <p:ph type="ctrTitle"/>
          </p:nvPr>
        </p:nvSpPr>
        <p:spPr>
          <a:xfrm>
            <a:off x="939112" y="531863"/>
            <a:ext cx="6629400" cy="1203582"/>
          </a:xfrm>
        </p:spPr>
        <p:txBody>
          <a:bodyPr anchor="b">
            <a:normAutofit/>
          </a:bodyPr>
          <a:lstStyle>
            <a:lvl1pPr algn="l">
              <a:defRPr sz="3200">
                <a:solidFill>
                  <a:schemeClr val="tx2"/>
                </a:solidFill>
              </a:defRPr>
            </a:lvl1pPr>
          </a:lstStyle>
          <a:p>
            <a:r>
              <a:rPr lang="en-US"/>
              <a:t>Click to edit Master title style</a:t>
            </a:r>
          </a:p>
        </p:txBody>
      </p:sp>
      <p:sp>
        <p:nvSpPr>
          <p:cNvPr id="3" name="Subtitle 2"/>
          <p:cNvSpPr>
            <a:spLocks noGrp="1"/>
          </p:cNvSpPr>
          <p:nvPr>
            <p:ph type="subTitle" idx="1" hasCustomPrompt="1"/>
          </p:nvPr>
        </p:nvSpPr>
        <p:spPr>
          <a:xfrm>
            <a:off x="939112" y="1887739"/>
            <a:ext cx="6629400" cy="1203582"/>
          </a:xfrm>
        </p:spPr>
        <p:txBody>
          <a:bodyPr>
            <a:normAutofit/>
          </a:bodyPr>
          <a:lstStyle>
            <a:lvl1pPr marL="0" indent="0" algn="l">
              <a:lnSpc>
                <a:spcPct val="100000"/>
              </a:lnSpc>
              <a:spcBef>
                <a:spcPts val="0"/>
              </a:spcBef>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8" name="L 形 6">
            <a:extLst>
              <a:ext uri="{FF2B5EF4-FFF2-40B4-BE49-F238E27FC236}">
                <a16:creationId xmlns:a16="http://schemas.microsoft.com/office/drawing/2014/main" id="{14785764-A1FA-42F1-9F0B-DF5427F3A888}"/>
              </a:ext>
            </a:extLst>
          </p:cNvPr>
          <p:cNvSpPr/>
          <p:nvPr userDrawn="1"/>
        </p:nvSpPr>
        <p:spPr>
          <a:xfrm rot="5400000">
            <a:off x="7853942" y="2130562"/>
            <a:ext cx="701032" cy="717936"/>
          </a:xfrm>
          <a:prstGeom prst="corner">
            <a:avLst>
              <a:gd name="adj1" fmla="val 3243"/>
              <a:gd name="adj2" fmla="val 3048"/>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a:p>
        </p:txBody>
      </p:sp>
      <p:pic>
        <p:nvPicPr>
          <p:cNvPr id="10" name="Picture 9">
            <a:extLst>
              <a:ext uri="{FF2B5EF4-FFF2-40B4-BE49-F238E27FC236}">
                <a16:creationId xmlns:a16="http://schemas.microsoft.com/office/drawing/2014/main" id="{1D747DC0-21C0-4DDF-9019-3BD21FDC74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4583" y="5755288"/>
            <a:ext cx="2587422" cy="962551"/>
          </a:xfrm>
          <a:prstGeom prst="rect">
            <a:avLst/>
          </a:prstGeom>
        </p:spPr>
      </p:pic>
      <p:sp>
        <p:nvSpPr>
          <p:cNvPr id="8" name="Footer Placeholder 4">
            <a:extLst>
              <a:ext uri="{FF2B5EF4-FFF2-40B4-BE49-F238E27FC236}">
                <a16:creationId xmlns:a16="http://schemas.microsoft.com/office/drawing/2014/main" id="{9E082D9E-C293-4F46-93EA-3E362F459B81}"/>
              </a:ext>
            </a:extLst>
          </p:cNvPr>
          <p:cNvSpPr txBox="1">
            <a:spLocks/>
          </p:cNvSpPr>
          <p:nvPr userDrawn="1"/>
        </p:nvSpPr>
        <p:spPr>
          <a:xfrm>
            <a:off x="939112"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1457676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 Innovation">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757A6291-4F8E-49EB-A813-1DE599B708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6763" cy="5602265"/>
          </a:xfrm>
          <a:prstGeom prst="rect">
            <a:avLst/>
          </a:prstGeom>
        </p:spPr>
      </p:pic>
      <p:sp>
        <p:nvSpPr>
          <p:cNvPr id="2" name="Title 1"/>
          <p:cNvSpPr>
            <a:spLocks noGrp="1"/>
          </p:cNvSpPr>
          <p:nvPr>
            <p:ph type="ctrTitle" hasCustomPrompt="1"/>
          </p:nvPr>
        </p:nvSpPr>
        <p:spPr>
          <a:xfrm>
            <a:off x="939112" y="531863"/>
            <a:ext cx="6087764" cy="1203582"/>
          </a:xfrm>
        </p:spPr>
        <p:txBody>
          <a:bodyPr anchor="b">
            <a:normAutofit/>
          </a:bodyPr>
          <a:lstStyle>
            <a:lvl1pPr algn="l">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939112" y="1887739"/>
            <a:ext cx="4909753" cy="1203582"/>
          </a:xfrm>
        </p:spPr>
        <p:txBody>
          <a:bodyPr>
            <a:normAutofit/>
          </a:bodyPr>
          <a:lstStyle>
            <a:lvl1pPr marL="0" indent="0" algn="l">
              <a:lnSpc>
                <a:spcPct val="100000"/>
              </a:lnSpc>
              <a:spcBef>
                <a:spcPts val="0"/>
              </a:spcBef>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8" name="L 形 6">
            <a:extLst>
              <a:ext uri="{FF2B5EF4-FFF2-40B4-BE49-F238E27FC236}">
                <a16:creationId xmlns:a16="http://schemas.microsoft.com/office/drawing/2014/main" id="{14785764-A1FA-42F1-9F0B-DF5427F3A888}"/>
              </a:ext>
            </a:extLst>
          </p:cNvPr>
          <p:cNvSpPr/>
          <p:nvPr userDrawn="1"/>
        </p:nvSpPr>
        <p:spPr>
          <a:xfrm rot="5400000">
            <a:off x="6008667" y="2381837"/>
            <a:ext cx="701032" cy="717936"/>
          </a:xfrm>
          <a:prstGeom prst="corner">
            <a:avLst>
              <a:gd name="adj1" fmla="val 3243"/>
              <a:gd name="adj2" fmla="val 3048"/>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a:p>
        </p:txBody>
      </p:sp>
      <p:pic>
        <p:nvPicPr>
          <p:cNvPr id="11" name="Picture 10">
            <a:extLst>
              <a:ext uri="{FF2B5EF4-FFF2-40B4-BE49-F238E27FC236}">
                <a16:creationId xmlns:a16="http://schemas.microsoft.com/office/drawing/2014/main" id="{F10F5ECA-6ACC-4ADB-93E9-2CD095E3AF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4583" y="5755288"/>
            <a:ext cx="2587422" cy="962551"/>
          </a:xfrm>
          <a:prstGeom prst="rect">
            <a:avLst/>
          </a:prstGeom>
        </p:spPr>
      </p:pic>
      <p:sp>
        <p:nvSpPr>
          <p:cNvPr id="9" name="Footer Placeholder 4">
            <a:extLst>
              <a:ext uri="{FF2B5EF4-FFF2-40B4-BE49-F238E27FC236}">
                <a16:creationId xmlns:a16="http://schemas.microsoft.com/office/drawing/2014/main" id="{8F5ED4C8-B52B-439F-9561-A5296ABBD05E}"/>
              </a:ext>
            </a:extLst>
          </p:cNvPr>
          <p:cNvSpPr txBox="1">
            <a:spLocks/>
          </p:cNvSpPr>
          <p:nvPr userDrawn="1"/>
        </p:nvSpPr>
        <p:spPr>
          <a:xfrm>
            <a:off x="939112"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2487703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 Leader">
    <p:spTree>
      <p:nvGrpSpPr>
        <p:cNvPr id="1" name=""/>
        <p:cNvGrpSpPr/>
        <p:nvPr/>
      </p:nvGrpSpPr>
      <p:grpSpPr>
        <a:xfrm>
          <a:off x="0" y="0"/>
          <a:ext cx="0" cy="0"/>
          <a:chOff x="0" y="0"/>
          <a:chExt cx="0" cy="0"/>
        </a:xfrm>
      </p:grpSpPr>
      <p:pic>
        <p:nvPicPr>
          <p:cNvPr id="8" name="图片 9">
            <a:extLst>
              <a:ext uri="{FF2B5EF4-FFF2-40B4-BE49-F238E27FC236}">
                <a16:creationId xmlns:a16="http://schemas.microsoft.com/office/drawing/2014/main" id="{9ADE69FA-CEA6-41D6-98A1-DBEA069229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03" y="0"/>
            <a:ext cx="12201065" cy="5602262"/>
          </a:xfrm>
          <a:prstGeom prst="rect">
            <a:avLst/>
          </a:prstGeom>
        </p:spPr>
      </p:pic>
      <p:sp>
        <p:nvSpPr>
          <p:cNvPr id="2" name="Title 1"/>
          <p:cNvSpPr>
            <a:spLocks noGrp="1"/>
          </p:cNvSpPr>
          <p:nvPr>
            <p:ph type="ctrTitle" hasCustomPrompt="1"/>
          </p:nvPr>
        </p:nvSpPr>
        <p:spPr>
          <a:xfrm>
            <a:off x="939112" y="531863"/>
            <a:ext cx="6629400" cy="1203582"/>
          </a:xfrm>
        </p:spPr>
        <p:txBody>
          <a:bodyPr anchor="b">
            <a:normAutofit/>
          </a:bodyPr>
          <a:lstStyle>
            <a:lvl1pPr algn="l">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939112" y="1887739"/>
            <a:ext cx="6629400" cy="1203582"/>
          </a:xfrm>
        </p:spPr>
        <p:txBody>
          <a:bodyPr>
            <a:normAutofit/>
          </a:bodyPr>
          <a:lstStyle>
            <a:lvl1pPr marL="0" indent="0" algn="l">
              <a:lnSpc>
                <a:spcPct val="100000"/>
              </a:lnSpc>
              <a:spcBef>
                <a:spcPts val="0"/>
              </a:spcBef>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0" name="L 形 7">
            <a:extLst>
              <a:ext uri="{FF2B5EF4-FFF2-40B4-BE49-F238E27FC236}">
                <a16:creationId xmlns:a16="http://schemas.microsoft.com/office/drawing/2014/main" id="{FDAEED12-1287-4EA3-8CAA-1E0DD872515C}"/>
              </a:ext>
            </a:extLst>
          </p:cNvPr>
          <p:cNvSpPr/>
          <p:nvPr userDrawn="1"/>
        </p:nvSpPr>
        <p:spPr>
          <a:xfrm rot="10800000">
            <a:off x="10502896" y="1522948"/>
            <a:ext cx="717936" cy="701032"/>
          </a:xfrm>
          <a:prstGeom prst="corner">
            <a:avLst>
              <a:gd name="adj1" fmla="val 3243"/>
              <a:gd name="adj2" fmla="val 3048"/>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a:p>
        </p:txBody>
      </p:sp>
      <p:pic>
        <p:nvPicPr>
          <p:cNvPr id="12" name="Picture 11">
            <a:extLst>
              <a:ext uri="{FF2B5EF4-FFF2-40B4-BE49-F238E27FC236}">
                <a16:creationId xmlns:a16="http://schemas.microsoft.com/office/drawing/2014/main" id="{38369094-64E7-4898-9C74-8E39D33F5D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4583" y="5755288"/>
            <a:ext cx="2587422" cy="962551"/>
          </a:xfrm>
          <a:prstGeom prst="rect">
            <a:avLst/>
          </a:prstGeom>
        </p:spPr>
      </p:pic>
      <p:sp>
        <p:nvSpPr>
          <p:cNvPr id="9" name="Footer Placeholder 4">
            <a:extLst>
              <a:ext uri="{FF2B5EF4-FFF2-40B4-BE49-F238E27FC236}">
                <a16:creationId xmlns:a16="http://schemas.microsoft.com/office/drawing/2014/main" id="{508A7EEC-4F7A-4C60-8B07-DD3955117880}"/>
              </a:ext>
            </a:extLst>
          </p:cNvPr>
          <p:cNvSpPr txBox="1">
            <a:spLocks/>
          </p:cNvSpPr>
          <p:nvPr userDrawn="1"/>
        </p:nvSpPr>
        <p:spPr>
          <a:xfrm>
            <a:off x="939112"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288553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 Ascend">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FD8E7476-2E49-46F1-9033-CA73A478D76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825" r="2034" b="5607"/>
          <a:stretch/>
        </p:blipFill>
        <p:spPr>
          <a:xfrm>
            <a:off x="1" y="-36206"/>
            <a:ext cx="12196763" cy="5638471"/>
          </a:xfrm>
          <a:prstGeom prst="rect">
            <a:avLst/>
          </a:prstGeom>
        </p:spPr>
      </p:pic>
      <p:sp>
        <p:nvSpPr>
          <p:cNvPr id="2" name="Title 1"/>
          <p:cNvSpPr>
            <a:spLocks noGrp="1"/>
          </p:cNvSpPr>
          <p:nvPr>
            <p:ph type="ctrTitle" hasCustomPrompt="1"/>
          </p:nvPr>
        </p:nvSpPr>
        <p:spPr>
          <a:xfrm>
            <a:off x="939112" y="531863"/>
            <a:ext cx="6629400" cy="1203582"/>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hasCustomPrompt="1"/>
          </p:nvPr>
        </p:nvSpPr>
        <p:spPr>
          <a:xfrm>
            <a:off x="939112" y="1887739"/>
            <a:ext cx="6629400" cy="1203582"/>
          </a:xfrm>
        </p:spPr>
        <p:txBody>
          <a:bodyPr>
            <a:normAutofit/>
          </a:bodyPr>
          <a:lstStyle>
            <a:lvl1pPr marL="0" indent="0" algn="l">
              <a:lnSpc>
                <a:spcPct val="100000"/>
              </a:lnSpc>
              <a:spcBef>
                <a:spcPts val="0"/>
              </a:spcBef>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18" name="L 形 6">
            <a:extLst>
              <a:ext uri="{FF2B5EF4-FFF2-40B4-BE49-F238E27FC236}">
                <a16:creationId xmlns:a16="http://schemas.microsoft.com/office/drawing/2014/main" id="{14785764-A1FA-42F1-9F0B-DF5427F3A888}"/>
              </a:ext>
            </a:extLst>
          </p:cNvPr>
          <p:cNvSpPr/>
          <p:nvPr userDrawn="1"/>
        </p:nvSpPr>
        <p:spPr>
          <a:xfrm rot="5400000">
            <a:off x="7853942" y="1726993"/>
            <a:ext cx="701032" cy="717936"/>
          </a:xfrm>
          <a:prstGeom prst="corner">
            <a:avLst>
              <a:gd name="adj1" fmla="val 3243"/>
              <a:gd name="adj2" fmla="val 3048"/>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a:p>
        </p:txBody>
      </p:sp>
      <p:pic>
        <p:nvPicPr>
          <p:cNvPr id="11" name="Picture 10">
            <a:extLst>
              <a:ext uri="{FF2B5EF4-FFF2-40B4-BE49-F238E27FC236}">
                <a16:creationId xmlns:a16="http://schemas.microsoft.com/office/drawing/2014/main" id="{E4634466-EA65-4AEC-9B69-ACF50DA854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4583" y="5755288"/>
            <a:ext cx="2587422" cy="962551"/>
          </a:xfrm>
          <a:prstGeom prst="rect">
            <a:avLst/>
          </a:prstGeom>
        </p:spPr>
      </p:pic>
      <p:sp>
        <p:nvSpPr>
          <p:cNvPr id="9" name="Footer Placeholder 4">
            <a:extLst>
              <a:ext uri="{FF2B5EF4-FFF2-40B4-BE49-F238E27FC236}">
                <a16:creationId xmlns:a16="http://schemas.microsoft.com/office/drawing/2014/main" id="{9BF8CD66-4D0A-4109-BDCF-BA00FF3F6892}"/>
              </a:ext>
            </a:extLst>
          </p:cNvPr>
          <p:cNvSpPr txBox="1">
            <a:spLocks/>
          </p:cNvSpPr>
          <p:nvPr userDrawn="1"/>
        </p:nvSpPr>
        <p:spPr>
          <a:xfrm>
            <a:off x="939112"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FUTUREWEI INTERNAL</a:t>
            </a:r>
          </a:p>
        </p:txBody>
      </p:sp>
    </p:spTree>
    <p:extLst>
      <p:ext uri="{BB962C8B-B14F-4D97-AF65-F5344CB8AC3E}">
        <p14:creationId xmlns:p14="http://schemas.microsoft.com/office/powerpoint/2010/main" val="51734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Contents Slide">
    <p:bg>
      <p:bgPr>
        <a:solidFill>
          <a:srgbClr val="EBEBEB"/>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70A5EE-C4AE-4F08-8E29-73B7F72E7B65}"/>
              </a:ext>
            </a:extLst>
          </p:cNvPr>
          <p:cNvSpPr/>
          <p:nvPr userDrawn="1"/>
        </p:nvSpPr>
        <p:spPr>
          <a:xfrm>
            <a:off x="10077651" y="6246795"/>
            <a:ext cx="1561901" cy="402927"/>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10515600" cy="1134161"/>
          </a:xfrm>
        </p:spPr>
        <p:txBody>
          <a:bodyPr anchor="b">
            <a:normAutofit/>
          </a:bodyPr>
          <a:lstStyle>
            <a:lvl1pPr>
              <a:defRPr sz="3600" u="sng" baseline="0">
                <a:solidFill>
                  <a:schemeClr val="tx2"/>
                </a:solidFill>
                <a:uFill>
                  <a:solidFill>
                    <a:schemeClr val="accent1"/>
                  </a:solidFill>
                </a:uFill>
              </a:defRPr>
            </a:lvl1pPr>
          </a:lstStyle>
          <a:p>
            <a:r>
              <a:rPr lang="en-US" dirty="0"/>
              <a:t>Click to Add Contents Page Title</a:t>
            </a:r>
          </a:p>
        </p:txBody>
      </p:sp>
      <p:sp>
        <p:nvSpPr>
          <p:cNvPr id="3" name="Content Placeholder 2"/>
          <p:cNvSpPr>
            <a:spLocks noGrp="1"/>
          </p:cNvSpPr>
          <p:nvPr>
            <p:ph idx="1"/>
          </p:nvPr>
        </p:nvSpPr>
        <p:spPr/>
        <p:txBody>
          <a:bodyPr/>
          <a:lstStyle>
            <a:lvl1pPr marL="457200" indent="-457200">
              <a:buFont typeface="+mj-lt"/>
              <a:buAutoNum type="arabicPeriod"/>
              <a:defRPr>
                <a:solidFill>
                  <a:schemeClr val="tx2"/>
                </a:solidFill>
              </a:defRPr>
            </a:lvl1pPr>
            <a:lvl2pPr marL="914400" indent="-457200">
              <a:buFont typeface="+mj-lt"/>
              <a:buAutoNum type="alphaLcParen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a:t>FUTUREWEI INTERNAL</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B917CB5-27BD-4ECA-9D86-80D4B900A204}" type="slidenum">
              <a:rPr lang="en-US" smtClean="0"/>
              <a:pPr/>
              <a:t>‹#›</a:t>
            </a:fld>
            <a:endParaRPr lang="en-US"/>
          </a:p>
        </p:txBody>
      </p:sp>
    </p:spTree>
    <p:extLst>
      <p:ext uri="{BB962C8B-B14F-4D97-AF65-F5344CB8AC3E}">
        <p14:creationId xmlns:p14="http://schemas.microsoft.com/office/powerpoint/2010/main" val="2693453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34161"/>
          </a:xfrm>
        </p:spPr>
        <p:txBody>
          <a:bodyPr anchor="b">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FUTUREWEI INTERNAL</a:t>
            </a:r>
          </a:p>
        </p:txBody>
      </p:sp>
      <p:sp>
        <p:nvSpPr>
          <p:cNvPr id="6" name="Slide Number Placeholder 5"/>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3601612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FUTUREWEI INTERNAL</a:t>
            </a:r>
          </a:p>
        </p:txBody>
      </p:sp>
      <p:sp>
        <p:nvSpPr>
          <p:cNvPr id="6" name="Slide Number Placeholder 5"/>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1019973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FUTUREWEI INTERNAL</a:t>
            </a:r>
          </a:p>
        </p:txBody>
      </p:sp>
      <p:sp>
        <p:nvSpPr>
          <p:cNvPr id="7" name="Slide Number Placeholder 6"/>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4041552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FUTUREWEI INTERNAL</a:t>
            </a:r>
          </a:p>
        </p:txBody>
      </p:sp>
      <p:sp>
        <p:nvSpPr>
          <p:cNvPr id="9" name="Slide Number Placeholder 8"/>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205416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FUTUREWEI INTERNAL</a:t>
            </a:r>
          </a:p>
        </p:txBody>
      </p:sp>
      <p:sp>
        <p:nvSpPr>
          <p:cNvPr id="5" name="Slide Number Placeholder 4"/>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592601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FUTUREWEI INTERNAL</a:t>
            </a:r>
          </a:p>
        </p:txBody>
      </p:sp>
      <p:sp>
        <p:nvSpPr>
          <p:cNvPr id="4" name="Slide Number Placeholder 3"/>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1882717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tal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3CCE0D-422C-4606-BBE4-D6405DB93225}"/>
              </a:ext>
            </a:extLst>
          </p:cNvPr>
          <p:cNvSpPr/>
          <p:nvPr userDrawn="1"/>
        </p:nvSpPr>
        <p:spPr>
          <a:xfrm>
            <a:off x="10077651" y="6246795"/>
            <a:ext cx="1561901" cy="402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a:t>FUTUREWEI INTERNAL</a:t>
            </a:r>
          </a:p>
        </p:txBody>
      </p:sp>
      <p:sp>
        <p:nvSpPr>
          <p:cNvPr id="4" name="Slide Number Placeholder 3"/>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2732760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FUTUREWEI INTERNAL</a:t>
            </a:r>
          </a:p>
        </p:txBody>
      </p:sp>
      <p:sp>
        <p:nvSpPr>
          <p:cNvPr id="7" name="Slide Number Placeholder 6"/>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4032196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FUTUREWEI INTERNAL</a:t>
            </a:r>
          </a:p>
        </p:txBody>
      </p:sp>
      <p:sp>
        <p:nvSpPr>
          <p:cNvPr id="7" name="Slide Number Placeholder 6"/>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3785809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sp>
        <p:nvSpPr>
          <p:cNvPr id="8" name="TextBox 6"/>
          <p:cNvSpPr txBox="1"/>
          <p:nvPr/>
        </p:nvSpPr>
        <p:spPr>
          <a:xfrm>
            <a:off x="1026563" y="1506449"/>
            <a:ext cx="3814944" cy="831007"/>
          </a:xfrm>
          <a:prstGeom prst="rect">
            <a:avLst/>
          </a:prstGeom>
          <a:noFill/>
        </p:spPr>
        <p:txBody>
          <a:bodyPr wrap="square" lIns="91450" tIns="45725" rIns="91450" bIns="45725">
            <a:spAutoFit/>
          </a:bodyPr>
          <a:lstStyle/>
          <a:p>
            <a:pPr algn="l">
              <a:defRPr/>
            </a:pPr>
            <a:r>
              <a:rPr lang="en-US" altLang="zh-CN" sz="4800" dirty="0">
                <a:solidFill>
                  <a:schemeClr val="tx2">
                    <a:lumMod val="75000"/>
                    <a:lumOff val="25000"/>
                  </a:schemeClr>
                </a:solidFill>
              </a:rPr>
              <a:t>Thank You.</a:t>
            </a:r>
            <a:endParaRPr lang="zh-CN" altLang="zh-CN" sz="4800" dirty="0">
              <a:solidFill>
                <a:schemeClr val="tx2">
                  <a:lumMod val="75000"/>
                  <a:lumOff val="25000"/>
                </a:schemeClr>
              </a:solidFill>
            </a:endParaRPr>
          </a:p>
        </p:txBody>
      </p:sp>
      <p:sp>
        <p:nvSpPr>
          <p:cNvPr id="10" name="TextBox 9">
            <a:extLst>
              <a:ext uri="{FF2B5EF4-FFF2-40B4-BE49-F238E27FC236}">
                <a16:creationId xmlns:a16="http://schemas.microsoft.com/office/drawing/2014/main" id="{ECBD5311-5A41-4702-A9C2-A44B292D3D2D}"/>
              </a:ext>
            </a:extLst>
          </p:cNvPr>
          <p:cNvSpPr txBox="1"/>
          <p:nvPr userDrawn="1"/>
        </p:nvSpPr>
        <p:spPr>
          <a:xfrm>
            <a:off x="7887199" y="2729263"/>
            <a:ext cx="3524041" cy="1754337"/>
          </a:xfrm>
          <a:prstGeom prst="rect">
            <a:avLst/>
          </a:prstGeom>
          <a:noFill/>
        </p:spPr>
        <p:txBody>
          <a:bodyPr wrap="square" lIns="91450" tIns="45725" rIns="91450" bIns="45725">
            <a:spAutoFit/>
          </a:bodyPr>
          <a:lstStyle/>
          <a:p>
            <a:pPr algn="l">
              <a:defRPr/>
            </a:pPr>
            <a:r>
              <a:rPr lang="en-US" altLang="zh-CN" sz="900" b="1" dirty="0">
                <a:solidFill>
                  <a:schemeClr val="tx2">
                    <a:lumMod val="75000"/>
                    <a:lumOff val="25000"/>
                  </a:schemeClr>
                </a:solidFill>
              </a:rPr>
              <a:t>Copyright © 2020 Futurewei Technologies, Inc. </a:t>
            </a:r>
          </a:p>
          <a:p>
            <a:pPr algn="l">
              <a:defRPr/>
            </a:pPr>
            <a:r>
              <a:rPr lang="en-US" altLang="zh-CN" sz="900" b="1" dirty="0">
                <a:solidFill>
                  <a:schemeClr val="tx2">
                    <a:lumMod val="75000"/>
                    <a:lumOff val="25000"/>
                  </a:schemeClr>
                </a:solidFill>
              </a:rPr>
              <a:t>All Rights Reserved.</a:t>
            </a:r>
          </a:p>
          <a:p>
            <a:pPr algn="l">
              <a:defRPr/>
            </a:pPr>
            <a:endParaRPr lang="en-US" altLang="zh-CN" sz="900" b="1" dirty="0">
              <a:solidFill>
                <a:schemeClr val="tx2">
                  <a:lumMod val="75000"/>
                  <a:lumOff val="25000"/>
                </a:schemeClr>
              </a:solidFill>
            </a:endParaRPr>
          </a:p>
          <a:p>
            <a:pPr algn="l">
              <a:defRPr/>
            </a:pPr>
            <a:r>
              <a:rPr lang="en-US" altLang="zh-CN" sz="900" dirty="0">
                <a:solidFill>
                  <a:schemeClr val="tx2">
                    <a:lumMod val="75000"/>
                    <a:lumOff val="25000"/>
                  </a:schemeClr>
                </a:solidFill>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Futurewei may change the information at any time without notice. </a:t>
            </a:r>
            <a:endParaRPr lang="zh-CN" altLang="zh-CN" sz="900" dirty="0">
              <a:solidFill>
                <a:schemeClr val="tx2">
                  <a:lumMod val="75000"/>
                  <a:lumOff val="25000"/>
                </a:schemeClr>
              </a:solidFill>
            </a:endParaRPr>
          </a:p>
        </p:txBody>
      </p:sp>
      <p:pic>
        <p:nvPicPr>
          <p:cNvPr id="6" name="Picture 5">
            <a:extLst>
              <a:ext uri="{FF2B5EF4-FFF2-40B4-BE49-F238E27FC236}">
                <a16:creationId xmlns:a16="http://schemas.microsoft.com/office/drawing/2014/main" id="{AE3B95E3-A4E3-4180-ACF7-9602855676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80095" y="4851326"/>
            <a:ext cx="2587422" cy="962551"/>
          </a:xfrm>
          <a:prstGeom prst="rect">
            <a:avLst/>
          </a:prstGeom>
        </p:spPr>
      </p:pic>
    </p:spTree>
    <p:extLst>
      <p:ext uri="{BB962C8B-B14F-4D97-AF65-F5344CB8AC3E}">
        <p14:creationId xmlns:p14="http://schemas.microsoft.com/office/powerpoint/2010/main" val="3844166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 Futurewei - BLACK">
    <p:bg>
      <p:bgPr>
        <a:solidFill>
          <a:srgbClr val="2C2C2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15C283-DE47-4173-9DDA-52D215B490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706" y="2143125"/>
            <a:ext cx="4733293" cy="4733293"/>
          </a:xfrm>
          <a:prstGeom prst="rect">
            <a:avLst/>
          </a:prstGeom>
        </p:spPr>
      </p:pic>
      <p:pic>
        <p:nvPicPr>
          <p:cNvPr id="4" name="Picture 3">
            <a:extLst>
              <a:ext uri="{FF2B5EF4-FFF2-40B4-BE49-F238E27FC236}">
                <a16:creationId xmlns:a16="http://schemas.microsoft.com/office/drawing/2014/main" id="{8BD0BA7B-B880-415E-9A5F-71B42F0820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900" y="716758"/>
            <a:ext cx="3172966" cy="1180380"/>
          </a:xfrm>
          <a:prstGeom prst="rect">
            <a:avLst/>
          </a:prstGeom>
        </p:spPr>
      </p:pic>
      <p:sp>
        <p:nvSpPr>
          <p:cNvPr id="18" name="Title 1">
            <a:extLst>
              <a:ext uri="{FF2B5EF4-FFF2-40B4-BE49-F238E27FC236}">
                <a16:creationId xmlns:a16="http://schemas.microsoft.com/office/drawing/2014/main" id="{9B3696E6-E108-49BD-9D30-6DAABF97E629}"/>
              </a:ext>
            </a:extLst>
          </p:cNvPr>
          <p:cNvSpPr>
            <a:spLocks noGrp="1"/>
          </p:cNvSpPr>
          <p:nvPr>
            <p:ph type="ctrTitle" hasCustomPrompt="1"/>
          </p:nvPr>
        </p:nvSpPr>
        <p:spPr>
          <a:xfrm>
            <a:off x="1282012" y="2834112"/>
            <a:ext cx="7432728" cy="1203582"/>
          </a:xfrm>
        </p:spPr>
        <p:txBody>
          <a:bodyPr anchor="b">
            <a:noAutofit/>
          </a:bodyPr>
          <a:lstStyle>
            <a:lvl1pPr algn="l">
              <a:defRPr sz="4400">
                <a:solidFill>
                  <a:schemeClr val="bg1"/>
                </a:solidFill>
              </a:defRPr>
            </a:lvl1pPr>
          </a:lstStyle>
          <a:p>
            <a:r>
              <a:rPr lang="en-US" dirty="0"/>
              <a:t>Click to edit master title style</a:t>
            </a:r>
          </a:p>
        </p:txBody>
      </p:sp>
      <p:sp>
        <p:nvSpPr>
          <p:cNvPr id="19" name="Subtitle 2">
            <a:extLst>
              <a:ext uri="{FF2B5EF4-FFF2-40B4-BE49-F238E27FC236}">
                <a16:creationId xmlns:a16="http://schemas.microsoft.com/office/drawing/2014/main" id="{A5B05DE4-1D9D-47A1-86EA-CE39F94BF9A2}"/>
              </a:ext>
            </a:extLst>
          </p:cNvPr>
          <p:cNvSpPr>
            <a:spLocks noGrp="1"/>
          </p:cNvSpPr>
          <p:nvPr>
            <p:ph type="subTitle" idx="1" hasCustomPrompt="1"/>
          </p:nvPr>
        </p:nvSpPr>
        <p:spPr>
          <a:xfrm>
            <a:off x="1282012" y="4189988"/>
            <a:ext cx="7432728" cy="1203582"/>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Name</a:t>
            </a:r>
            <a:br>
              <a:rPr lang="en-US" dirty="0"/>
            </a:br>
            <a:r>
              <a:rPr lang="en-US" dirty="0"/>
              <a:t>Author Name</a:t>
            </a:r>
            <a:br>
              <a:rPr lang="en-US" dirty="0"/>
            </a:br>
            <a:r>
              <a:rPr lang="en-US" dirty="0"/>
              <a:t>Date</a:t>
            </a:r>
          </a:p>
        </p:txBody>
      </p:sp>
      <p:sp>
        <p:nvSpPr>
          <p:cNvPr id="7" name="Footer Placeholder 4">
            <a:extLst>
              <a:ext uri="{FF2B5EF4-FFF2-40B4-BE49-F238E27FC236}">
                <a16:creationId xmlns:a16="http://schemas.microsoft.com/office/drawing/2014/main" id="{5711C357-8A8C-4D59-9F79-52127D796D19}"/>
              </a:ext>
            </a:extLst>
          </p:cNvPr>
          <p:cNvSpPr txBox="1">
            <a:spLocks/>
          </p:cNvSpPr>
          <p:nvPr userDrawn="1"/>
        </p:nvSpPr>
        <p:spPr>
          <a:xfrm>
            <a:off x="1277297" y="63182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FUTUREWEI INTERNAL</a:t>
            </a:r>
          </a:p>
        </p:txBody>
      </p:sp>
    </p:spTree>
    <p:extLst>
      <p:ext uri="{BB962C8B-B14F-4D97-AF65-F5344CB8AC3E}">
        <p14:creationId xmlns:p14="http://schemas.microsoft.com/office/powerpoint/2010/main" val="3734958949"/>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34161"/>
          </a:xfrm>
        </p:spPr>
        <p:txBody>
          <a:bodyPr anchor="b">
            <a:normAutofit/>
          </a:bodyPr>
          <a:lstStyle>
            <a:lvl1pPr>
              <a:defRPr sz="4800"/>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FUTUREWEI INTERNAL</a:t>
            </a:r>
          </a:p>
        </p:txBody>
      </p:sp>
      <p:sp>
        <p:nvSpPr>
          <p:cNvPr id="6" name="Slide Number Placeholder 5"/>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1420840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s Slide">
    <p:bg>
      <p:bgPr>
        <a:solidFill>
          <a:srgbClr val="EBEBEB"/>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70A5EE-C4AE-4F08-8E29-73B7F72E7B65}"/>
              </a:ext>
            </a:extLst>
          </p:cNvPr>
          <p:cNvSpPr/>
          <p:nvPr userDrawn="1"/>
        </p:nvSpPr>
        <p:spPr>
          <a:xfrm>
            <a:off x="10077651" y="6246795"/>
            <a:ext cx="1561901" cy="402927"/>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10515600" cy="1134161"/>
          </a:xfrm>
        </p:spPr>
        <p:txBody>
          <a:bodyPr anchor="b">
            <a:normAutofit/>
          </a:bodyPr>
          <a:lstStyle>
            <a:lvl1pPr>
              <a:defRPr sz="4800" u="sng" baseline="0">
                <a:solidFill>
                  <a:schemeClr val="tx2"/>
                </a:solidFill>
                <a:uFill>
                  <a:solidFill>
                    <a:schemeClr val="accent1"/>
                  </a:solidFill>
                </a:uFill>
                <a:latin typeface="+mj-lt"/>
              </a:defRPr>
            </a:lvl1pPr>
          </a:lstStyle>
          <a:p>
            <a:r>
              <a:rPr lang="en-US" dirty="0"/>
              <a:t>Click to Add Contents Page Title</a:t>
            </a:r>
          </a:p>
        </p:txBody>
      </p:sp>
      <p:sp>
        <p:nvSpPr>
          <p:cNvPr id="3" name="Content Placeholder 2"/>
          <p:cNvSpPr>
            <a:spLocks noGrp="1"/>
          </p:cNvSpPr>
          <p:nvPr>
            <p:ph idx="1"/>
          </p:nvPr>
        </p:nvSpPr>
        <p:spPr/>
        <p:txBody>
          <a:bodyPr/>
          <a:lstStyle>
            <a:lvl1pPr marL="457200" indent="-457200">
              <a:buFont typeface="+mj-lt"/>
              <a:buAutoNum type="arabicPeriod"/>
              <a:defRPr>
                <a:solidFill>
                  <a:schemeClr val="tx2"/>
                </a:solidFill>
              </a:defRPr>
            </a:lvl1pPr>
            <a:lvl2pPr marL="914400" indent="-457200">
              <a:buFont typeface="+mj-lt"/>
              <a:buAutoNum type="alphaLcParen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a:t>FUTUREWEI INTERNAL</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B917CB5-27BD-4ECA-9D86-80D4B900A204}" type="slidenum">
              <a:rPr lang="en-US" smtClean="0"/>
              <a:pPr/>
              <a:t>‹#›</a:t>
            </a:fld>
            <a:endParaRPr lang="en-US"/>
          </a:p>
        </p:txBody>
      </p:sp>
    </p:spTree>
    <p:extLst>
      <p:ext uri="{BB962C8B-B14F-4D97-AF65-F5344CB8AC3E}">
        <p14:creationId xmlns:p14="http://schemas.microsoft.com/office/powerpoint/2010/main" val="3922006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FUTUREWEI INTERNAL</a:t>
            </a:r>
          </a:p>
        </p:txBody>
      </p:sp>
      <p:sp>
        <p:nvSpPr>
          <p:cNvPr id="6" name="Slide Number Placeholder 5"/>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1426923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FUTUREWEI INTERNAL</a:t>
            </a:r>
          </a:p>
        </p:txBody>
      </p:sp>
      <p:sp>
        <p:nvSpPr>
          <p:cNvPr id="7" name="Slide Number Placeholder 6"/>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757104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FUTUREWEI INTERNAL</a:t>
            </a:r>
          </a:p>
        </p:txBody>
      </p:sp>
      <p:sp>
        <p:nvSpPr>
          <p:cNvPr id="9" name="Slide Number Placeholder 8"/>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647044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FUTUREWEI INTERNAL</a:t>
            </a:r>
          </a:p>
        </p:txBody>
      </p:sp>
      <p:sp>
        <p:nvSpPr>
          <p:cNvPr id="5" name="Slide Number Placeholder 4"/>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2217234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FUTUREWEI INTERNAL</a:t>
            </a:r>
          </a:p>
        </p:txBody>
      </p:sp>
      <p:sp>
        <p:nvSpPr>
          <p:cNvPr id="4" name="Slide Number Placeholder 3"/>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2337891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tal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3CCE0D-422C-4606-BBE4-D6405DB93225}"/>
              </a:ext>
            </a:extLst>
          </p:cNvPr>
          <p:cNvSpPr/>
          <p:nvPr userDrawn="1"/>
        </p:nvSpPr>
        <p:spPr>
          <a:xfrm>
            <a:off x="10077651" y="6246795"/>
            <a:ext cx="1893525" cy="611205"/>
          </a:xfrm>
          <a:prstGeom prst="rect">
            <a:avLst/>
          </a:prstGeom>
          <a:solidFill>
            <a:srgbClr val="2C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a:t>FUTUREWEI INTERNAL</a:t>
            </a:r>
          </a:p>
        </p:txBody>
      </p:sp>
      <p:sp>
        <p:nvSpPr>
          <p:cNvPr id="4" name="Slide Number Placeholder 3"/>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29169435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FUTUREWEI INTERNAL</a:t>
            </a:r>
          </a:p>
        </p:txBody>
      </p:sp>
      <p:sp>
        <p:nvSpPr>
          <p:cNvPr id="7" name="Slide Number Placeholder 6"/>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1340711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FUTUREWEI INTERNAL</a:t>
            </a:r>
          </a:p>
        </p:txBody>
      </p:sp>
      <p:sp>
        <p:nvSpPr>
          <p:cNvPr id="7" name="Slide Number Placeholder 6"/>
          <p:cNvSpPr>
            <a:spLocks noGrp="1"/>
          </p:cNvSpPr>
          <p:nvPr>
            <p:ph type="sldNum" sz="quarter" idx="12"/>
          </p:nvPr>
        </p:nvSpPr>
        <p:spPr/>
        <p:txBody>
          <a:bodyPr/>
          <a:lstStyle/>
          <a:p>
            <a:fld id="{3B917CB5-27BD-4ECA-9D86-80D4B900A204}" type="slidenum">
              <a:rPr lang="en-US" smtClean="0"/>
              <a:t>‹#›</a:t>
            </a:fld>
            <a:endParaRPr lang="en-US"/>
          </a:p>
        </p:txBody>
      </p:sp>
    </p:spTree>
    <p:extLst>
      <p:ext uri="{BB962C8B-B14F-4D97-AF65-F5344CB8AC3E}">
        <p14:creationId xmlns:p14="http://schemas.microsoft.com/office/powerpoint/2010/main" val="11796637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sp>
        <p:nvSpPr>
          <p:cNvPr id="8" name="TextBox 6"/>
          <p:cNvSpPr txBox="1"/>
          <p:nvPr/>
        </p:nvSpPr>
        <p:spPr>
          <a:xfrm>
            <a:off x="1026563" y="1506449"/>
            <a:ext cx="3814944" cy="831007"/>
          </a:xfrm>
          <a:prstGeom prst="rect">
            <a:avLst/>
          </a:prstGeom>
          <a:noFill/>
        </p:spPr>
        <p:txBody>
          <a:bodyPr wrap="square" lIns="91450" tIns="45725" rIns="91450" bIns="45725">
            <a:spAutoFit/>
          </a:bodyPr>
          <a:lstStyle/>
          <a:p>
            <a:pPr algn="l">
              <a:defRPr/>
            </a:pPr>
            <a:r>
              <a:rPr lang="en-US" altLang="zh-CN" sz="4800" dirty="0">
                <a:solidFill>
                  <a:schemeClr val="accent3"/>
                </a:solidFill>
              </a:rPr>
              <a:t>Thank You.</a:t>
            </a:r>
            <a:endParaRPr lang="zh-CN" altLang="zh-CN" sz="4800" dirty="0">
              <a:solidFill>
                <a:schemeClr val="accent3"/>
              </a:solidFill>
            </a:endParaRPr>
          </a:p>
        </p:txBody>
      </p:sp>
      <p:sp>
        <p:nvSpPr>
          <p:cNvPr id="10" name="TextBox 9">
            <a:extLst>
              <a:ext uri="{FF2B5EF4-FFF2-40B4-BE49-F238E27FC236}">
                <a16:creationId xmlns:a16="http://schemas.microsoft.com/office/drawing/2014/main" id="{ECBD5311-5A41-4702-A9C2-A44B292D3D2D}"/>
              </a:ext>
            </a:extLst>
          </p:cNvPr>
          <p:cNvSpPr txBox="1"/>
          <p:nvPr userDrawn="1"/>
        </p:nvSpPr>
        <p:spPr>
          <a:xfrm>
            <a:off x="7887199" y="2729263"/>
            <a:ext cx="3524041" cy="1754337"/>
          </a:xfrm>
          <a:prstGeom prst="rect">
            <a:avLst/>
          </a:prstGeom>
          <a:noFill/>
        </p:spPr>
        <p:txBody>
          <a:bodyPr wrap="square" lIns="91450" tIns="45725" rIns="91450" bIns="45725">
            <a:spAutoFit/>
          </a:bodyPr>
          <a:lstStyle/>
          <a:p>
            <a:pPr algn="l">
              <a:defRPr/>
            </a:pPr>
            <a:r>
              <a:rPr lang="en-US" altLang="zh-CN" sz="900" b="1" dirty="0">
                <a:solidFill>
                  <a:schemeClr val="accent3"/>
                </a:solidFill>
              </a:rPr>
              <a:t>Copyright © 2020 Futurewei Technologies, Inc. </a:t>
            </a:r>
          </a:p>
          <a:p>
            <a:pPr algn="l">
              <a:defRPr/>
            </a:pPr>
            <a:r>
              <a:rPr lang="en-US" altLang="zh-CN" sz="900" b="1" dirty="0">
                <a:solidFill>
                  <a:schemeClr val="accent3"/>
                </a:solidFill>
              </a:rPr>
              <a:t>All Rights Reserved.</a:t>
            </a:r>
          </a:p>
          <a:p>
            <a:pPr algn="l">
              <a:defRPr/>
            </a:pPr>
            <a:endParaRPr lang="en-US" altLang="zh-CN" sz="900" b="1" dirty="0">
              <a:solidFill>
                <a:schemeClr val="accent3"/>
              </a:solidFill>
            </a:endParaRPr>
          </a:p>
          <a:p>
            <a:pPr algn="l">
              <a:defRPr/>
            </a:pPr>
            <a:r>
              <a:rPr lang="en-US" altLang="zh-CN" sz="900" dirty="0">
                <a:solidFill>
                  <a:schemeClr val="accent3"/>
                </a:solidFill>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Futurewei may change the information at any time without notice. </a:t>
            </a:r>
            <a:endParaRPr lang="zh-CN" altLang="zh-CN" sz="900" dirty="0">
              <a:solidFill>
                <a:schemeClr val="accent3"/>
              </a:solidFill>
            </a:endParaRPr>
          </a:p>
        </p:txBody>
      </p:sp>
      <p:pic>
        <p:nvPicPr>
          <p:cNvPr id="5" name="Picture 4">
            <a:extLst>
              <a:ext uri="{FF2B5EF4-FFF2-40B4-BE49-F238E27FC236}">
                <a16:creationId xmlns:a16="http://schemas.microsoft.com/office/drawing/2014/main" id="{C4A97114-9CFD-4DBD-9C03-C889B513BC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87199" y="4523299"/>
            <a:ext cx="3172966" cy="1180380"/>
          </a:xfrm>
          <a:prstGeom prst="rect">
            <a:avLst/>
          </a:prstGeom>
        </p:spPr>
      </p:pic>
    </p:spTree>
    <p:extLst>
      <p:ext uri="{BB962C8B-B14F-4D97-AF65-F5344CB8AC3E}">
        <p14:creationId xmlns:p14="http://schemas.microsoft.com/office/powerpoint/2010/main" val="2454260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57941" y="6336902"/>
            <a:ext cx="4114800" cy="290983"/>
          </a:xfrm>
          <a:prstGeom prst="rect">
            <a:avLst/>
          </a:prstGeom>
        </p:spPr>
        <p:txBody>
          <a:bodyPr vert="horz" lIns="91440" tIns="45720" rIns="91440" bIns="45720" rtlCol="0" anchor="ctr"/>
          <a:lstStyle>
            <a:lvl1pPr algn="l">
              <a:defRPr sz="1000">
                <a:solidFill>
                  <a:schemeClr val="tx1"/>
                </a:solidFill>
              </a:defRPr>
            </a:lvl1pPr>
          </a:lstStyle>
          <a:p>
            <a:r>
              <a:rPr lang="en-US"/>
              <a:t>FUTUREWEI INTERNAL</a:t>
            </a:r>
            <a:endParaRPr lang="en-US" dirty="0"/>
          </a:p>
        </p:txBody>
      </p:sp>
      <p:sp>
        <p:nvSpPr>
          <p:cNvPr id="6" name="Slide Number Placeholder 5"/>
          <p:cNvSpPr>
            <a:spLocks noGrp="1"/>
          </p:cNvSpPr>
          <p:nvPr>
            <p:ph type="sldNum" sz="quarter" idx="4"/>
          </p:nvPr>
        </p:nvSpPr>
        <p:spPr>
          <a:xfrm>
            <a:off x="719264" y="6336902"/>
            <a:ext cx="512806" cy="300257"/>
          </a:xfrm>
          <a:prstGeom prst="rect">
            <a:avLst/>
          </a:prstGeom>
        </p:spPr>
        <p:txBody>
          <a:bodyPr vert="horz" lIns="91440" tIns="45720" rIns="91440" bIns="45720" rtlCol="0" anchor="ctr"/>
          <a:lstStyle>
            <a:lvl1pPr algn="ctr">
              <a:defRPr sz="1000">
                <a:solidFill>
                  <a:schemeClr val="tx1"/>
                </a:solidFill>
              </a:defRPr>
            </a:lvl1pPr>
          </a:lstStyle>
          <a:p>
            <a:fld id="{3B917CB5-27BD-4ECA-9D86-80D4B900A204}" type="slidenum">
              <a:rPr lang="en-US" smtClean="0"/>
              <a:pPr/>
              <a:t>‹#›</a:t>
            </a:fld>
            <a:endParaRPr lang="en-US"/>
          </a:p>
        </p:txBody>
      </p:sp>
      <p:pic>
        <p:nvPicPr>
          <p:cNvPr id="7" name="Picture 6">
            <a:extLst>
              <a:ext uri="{FF2B5EF4-FFF2-40B4-BE49-F238E27FC236}">
                <a16:creationId xmlns:a16="http://schemas.microsoft.com/office/drawing/2014/main" id="{10CF3E4E-23D5-413E-AB9B-AD98EAEF5906}"/>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990654" y="6166487"/>
            <a:ext cx="1482082" cy="551352"/>
          </a:xfrm>
          <a:prstGeom prst="rect">
            <a:avLst/>
          </a:prstGeom>
        </p:spPr>
      </p:pic>
    </p:spTree>
    <p:extLst>
      <p:ext uri="{BB962C8B-B14F-4D97-AF65-F5344CB8AC3E}">
        <p14:creationId xmlns:p14="http://schemas.microsoft.com/office/powerpoint/2010/main" val="2494264121"/>
      </p:ext>
    </p:extLst>
  </p:cSld>
  <p:clrMap bg1="lt1" tx1="dk1" bg2="lt2" tx2="dk2" accent1="accent1" accent2="accent2" accent3="accent3" accent4="accent4" accent5="accent5" accent6="accent6" hlink="hlink" folHlink="folHlink"/>
  <p:sldLayoutIdLst>
    <p:sldLayoutId id="2147483715" r:id="rId1"/>
    <p:sldLayoutId id="2147483718" r:id="rId2"/>
    <p:sldLayoutId id="2147483719" r:id="rId3"/>
    <p:sldLayoutId id="2147483649" r:id="rId4"/>
    <p:sldLayoutId id="2147483703" r:id="rId5"/>
    <p:sldLayoutId id="2147483709" r:id="rId6"/>
    <p:sldLayoutId id="2147483705" r:id="rId7"/>
    <p:sldLayoutId id="2147483706" r:id="rId8"/>
    <p:sldLayoutId id="2147483707" r:id="rId9"/>
    <p:sldLayoutId id="2147483708" r:id="rId10"/>
    <p:sldLayoutId id="2147483650" r:id="rId11"/>
    <p:sldLayoutId id="2147483651" r:id="rId12"/>
    <p:sldLayoutId id="2147483652" r:id="rId13"/>
    <p:sldLayoutId id="2147483653" r:id="rId14"/>
    <p:sldLayoutId id="2147483654" r:id="rId15"/>
    <p:sldLayoutId id="2147483655" r:id="rId16"/>
    <p:sldLayoutId id="2147483702" r:id="rId17"/>
    <p:sldLayoutId id="2147483656" r:id="rId18"/>
    <p:sldLayoutId id="2147483657" r:id="rId19"/>
    <p:sldLayoutId id="2147483658" r:id="rId20"/>
  </p:sldLayoutIdLst>
  <p:hf hd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C2C2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57941" y="6336902"/>
            <a:ext cx="4114800" cy="290983"/>
          </a:xfrm>
          <a:prstGeom prst="rect">
            <a:avLst/>
          </a:prstGeom>
        </p:spPr>
        <p:txBody>
          <a:bodyPr vert="horz" lIns="91440" tIns="45720" rIns="91440" bIns="45720" rtlCol="0" anchor="ctr"/>
          <a:lstStyle>
            <a:lvl1pPr algn="l">
              <a:defRPr sz="1000">
                <a:solidFill>
                  <a:schemeClr val="accent3"/>
                </a:solidFill>
              </a:defRPr>
            </a:lvl1pPr>
          </a:lstStyle>
          <a:p>
            <a:r>
              <a:rPr lang="en-US"/>
              <a:t>FUTUREWEI INTERNAL</a:t>
            </a:r>
            <a:endParaRPr lang="en-US" dirty="0"/>
          </a:p>
        </p:txBody>
      </p:sp>
      <p:sp>
        <p:nvSpPr>
          <p:cNvPr id="6" name="Slide Number Placeholder 5"/>
          <p:cNvSpPr>
            <a:spLocks noGrp="1"/>
          </p:cNvSpPr>
          <p:nvPr>
            <p:ph type="sldNum" sz="quarter" idx="4"/>
          </p:nvPr>
        </p:nvSpPr>
        <p:spPr>
          <a:xfrm>
            <a:off x="719264" y="6336902"/>
            <a:ext cx="512806" cy="300257"/>
          </a:xfrm>
          <a:prstGeom prst="rect">
            <a:avLst/>
          </a:prstGeom>
        </p:spPr>
        <p:txBody>
          <a:bodyPr vert="horz" lIns="91440" tIns="45720" rIns="91440" bIns="45720" rtlCol="0" anchor="ctr"/>
          <a:lstStyle>
            <a:lvl1pPr algn="ctr">
              <a:defRPr sz="1000">
                <a:solidFill>
                  <a:schemeClr val="accent3"/>
                </a:solidFill>
              </a:defRPr>
            </a:lvl1pPr>
          </a:lstStyle>
          <a:p>
            <a:fld id="{3B917CB5-27BD-4ECA-9D86-80D4B900A204}" type="slidenum">
              <a:rPr lang="en-US" smtClean="0"/>
              <a:pPr/>
              <a:t>‹#›</a:t>
            </a:fld>
            <a:endParaRPr lang="en-US"/>
          </a:p>
        </p:txBody>
      </p:sp>
      <p:pic>
        <p:nvPicPr>
          <p:cNvPr id="8" name="Picture 7">
            <a:extLst>
              <a:ext uri="{FF2B5EF4-FFF2-40B4-BE49-F238E27FC236}">
                <a16:creationId xmlns:a16="http://schemas.microsoft.com/office/drawing/2014/main" id="{1CD46457-C4C5-4A4C-A651-7114D3A5CC2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922575" y="6116591"/>
            <a:ext cx="2022968" cy="752567"/>
          </a:xfrm>
          <a:prstGeom prst="rect">
            <a:avLst/>
          </a:prstGeom>
        </p:spPr>
      </p:pic>
    </p:spTree>
    <p:extLst>
      <p:ext uri="{BB962C8B-B14F-4D97-AF65-F5344CB8AC3E}">
        <p14:creationId xmlns:p14="http://schemas.microsoft.com/office/powerpoint/2010/main" val="4098332265"/>
      </p:ext>
    </p:extLst>
  </p:cSld>
  <p:clrMap bg1="lt1" tx1="dk1" bg2="lt2" tx2="dk2" accent1="accent1" accent2="accent2" accent3="accent3" accent4="accent4" accent5="accent5" accent6="accent6" hlink="hlink" folHlink="folHlink"/>
  <p:sldLayoutIdLst>
    <p:sldLayoutId id="2147483723" r:id="rId1"/>
    <p:sldLayoutId id="2147483732" r:id="rId2"/>
    <p:sldLayoutId id="2147483731"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hf hdr="0" dt="0"/>
  <p:txStyles>
    <p:titleStyle>
      <a:lvl1pPr algn="l" defTabSz="914400" rtl="0" eaLnBrk="1" latinLnBrk="0" hangingPunct="1">
        <a:lnSpc>
          <a:spcPct val="90000"/>
        </a:lnSpc>
        <a:spcBef>
          <a:spcPct val="0"/>
        </a:spcBef>
        <a:buNone/>
        <a:defRPr sz="48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CB82-126A-4422-B66D-9F5BF0F985DC}"/>
              </a:ext>
            </a:extLst>
          </p:cNvPr>
          <p:cNvSpPr>
            <a:spLocks noGrp="1"/>
          </p:cNvSpPr>
          <p:nvPr>
            <p:ph type="ctrTitle"/>
          </p:nvPr>
        </p:nvSpPr>
        <p:spPr/>
        <p:txBody>
          <a:bodyPr/>
          <a:lstStyle/>
          <a:p>
            <a:r>
              <a:rPr lang="en-US" dirty="0"/>
              <a:t>V8 Debugging Techniques</a:t>
            </a:r>
          </a:p>
        </p:txBody>
      </p:sp>
      <p:sp>
        <p:nvSpPr>
          <p:cNvPr id="3" name="Subtitle 2">
            <a:extLst>
              <a:ext uri="{FF2B5EF4-FFF2-40B4-BE49-F238E27FC236}">
                <a16:creationId xmlns:a16="http://schemas.microsoft.com/office/drawing/2014/main" id="{56D89C45-A471-44C4-86A1-F53B9C853579}"/>
              </a:ext>
            </a:extLst>
          </p:cNvPr>
          <p:cNvSpPr>
            <a:spLocks noGrp="1"/>
          </p:cNvSpPr>
          <p:nvPr>
            <p:ph type="subTitle" idx="1"/>
          </p:nvPr>
        </p:nvSpPr>
        <p:spPr/>
        <p:txBody>
          <a:bodyPr/>
          <a:lstStyle/>
          <a:p>
            <a:r>
              <a:rPr lang="en-US" dirty="0"/>
              <a:t>Brice Dobry</a:t>
            </a:r>
          </a:p>
        </p:txBody>
      </p:sp>
    </p:spTree>
    <p:extLst>
      <p:ext uri="{BB962C8B-B14F-4D97-AF65-F5344CB8AC3E}">
        <p14:creationId xmlns:p14="http://schemas.microsoft.com/office/powerpoint/2010/main" val="352824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7C14E-7CBB-4790-9A40-7DE379998465}"/>
              </a:ext>
            </a:extLst>
          </p:cNvPr>
          <p:cNvSpPr>
            <a:spLocks noGrp="1"/>
          </p:cNvSpPr>
          <p:nvPr>
            <p:ph type="title"/>
          </p:nvPr>
        </p:nvSpPr>
        <p:spPr/>
        <p:txBody>
          <a:bodyPr/>
          <a:lstStyle/>
          <a:p>
            <a:r>
              <a:rPr lang="en-US" dirty="0"/>
              <a:t>Basic Flags</a:t>
            </a:r>
          </a:p>
        </p:txBody>
      </p:sp>
      <p:sp>
        <p:nvSpPr>
          <p:cNvPr id="3" name="Content Placeholder 2">
            <a:extLst>
              <a:ext uri="{FF2B5EF4-FFF2-40B4-BE49-F238E27FC236}">
                <a16:creationId xmlns:a16="http://schemas.microsoft.com/office/drawing/2014/main" id="{4FD6CB1A-8305-4D8C-B57C-E113CCB7E8B0}"/>
              </a:ext>
            </a:extLst>
          </p:cNvPr>
          <p:cNvSpPr>
            <a:spLocks noGrp="1"/>
          </p:cNvSpPr>
          <p:nvPr>
            <p:ph idx="1"/>
          </p:nvPr>
        </p:nvSpPr>
        <p:spPr/>
        <p:txBody>
          <a:bodyPr/>
          <a:lstStyle/>
          <a:p>
            <a:r>
              <a:rPr lang="en-US" dirty="0">
                <a:latin typeface="Courier New" panose="02070309020205020404" pitchFamily="49" charset="0"/>
                <a:cs typeface="Courier New" panose="02070309020205020404" pitchFamily="49" charset="0"/>
              </a:rPr>
              <a:t>--trace-sim</a:t>
            </a:r>
            <a:r>
              <a:rPr lang="en-US" dirty="0"/>
              <a:t>		Dump a trace of all instructions executed</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--print-code</a:t>
            </a:r>
            <a:r>
              <a:rPr lang="en-US" dirty="0"/>
              <a:t>		Print out all instructions generated during JIT</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--print-all-code</a:t>
            </a:r>
            <a:r>
              <a:rPr lang="en-US" dirty="0"/>
              <a:t>	Print out all instructions generated ahead of time </a:t>
            </a:r>
            <a:br>
              <a:rPr lang="en-US" dirty="0"/>
            </a:br>
            <a:r>
              <a:rPr lang="en-US" dirty="0"/>
              <a:t>				and during JIT</a:t>
            </a:r>
          </a:p>
          <a:p>
            <a:endParaRPr lang="en-US" dirty="0"/>
          </a:p>
          <a:p>
            <a:r>
              <a:rPr lang="en-US" dirty="0">
                <a:latin typeface="Courier New" panose="02070309020205020404" pitchFamily="49" charset="0"/>
                <a:cs typeface="Courier New" panose="02070309020205020404" pitchFamily="49" charset="0"/>
              </a:rPr>
              <a:t>--print-*</a:t>
            </a:r>
            <a:r>
              <a:rPr lang="en-US" dirty="0"/>
              <a:t>		Print out various stages: </a:t>
            </a:r>
            <a:r>
              <a:rPr lang="en-US" dirty="0" err="1">
                <a:latin typeface="Courier New" panose="02070309020205020404" pitchFamily="49" charset="0"/>
                <a:cs typeface="Courier New" panose="02070309020205020404" pitchFamily="49" charset="0"/>
              </a:rPr>
              <a:t>ast</a:t>
            </a:r>
            <a:r>
              <a:rPr lang="en-US" dirty="0"/>
              <a:t>, </a:t>
            </a:r>
            <a:r>
              <a:rPr lang="en-US" dirty="0" err="1">
                <a:latin typeface="Courier New" panose="02070309020205020404" pitchFamily="49" charset="0"/>
                <a:cs typeface="Courier New" panose="02070309020205020404" pitchFamily="49" charset="0"/>
              </a:rPr>
              <a:t>wasm</a:t>
            </a:r>
            <a:r>
              <a:rPr lang="en-US" dirty="0">
                <a:latin typeface="Courier New" panose="02070309020205020404" pitchFamily="49" charset="0"/>
                <a:cs typeface="Courier New" panose="02070309020205020404" pitchFamily="49" charset="0"/>
              </a:rPr>
              <a:t>-code</a:t>
            </a:r>
            <a:r>
              <a:rPr lang="en-US" dirty="0"/>
              <a:t>, </a:t>
            </a:r>
            <a:br>
              <a:rPr lang="en-US" dirty="0"/>
            </a:br>
            <a:r>
              <a:rPr lang="en-US" dirty="0"/>
              <a:t>				</a:t>
            </a:r>
            <a:r>
              <a:rPr lang="en-US" dirty="0">
                <a:latin typeface="Courier New" panose="02070309020205020404" pitchFamily="49" charset="0"/>
                <a:cs typeface="Courier New" panose="02070309020205020404" pitchFamily="49" charset="0"/>
              </a:rPr>
              <a:t>bytecode</a:t>
            </a:r>
            <a:r>
              <a:rPr lang="en-US" dirty="0"/>
              <a:t>, etc. (see </a:t>
            </a:r>
            <a:r>
              <a:rPr lang="en-US" dirty="0">
                <a:latin typeface="Courier New" panose="02070309020205020404" pitchFamily="49" charset="0"/>
                <a:cs typeface="Courier New" panose="02070309020205020404" pitchFamily="49" charset="0"/>
              </a:rPr>
              <a:t>--help</a:t>
            </a:r>
            <a:r>
              <a:rPr lang="en-US" dirty="0"/>
              <a:t>)</a:t>
            </a:r>
          </a:p>
        </p:txBody>
      </p:sp>
    </p:spTree>
    <p:extLst>
      <p:ext uri="{BB962C8B-B14F-4D97-AF65-F5344CB8AC3E}">
        <p14:creationId xmlns:p14="http://schemas.microsoft.com/office/powerpoint/2010/main" val="3509240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21728-6B3E-4A37-9422-72ABDA3BD578}"/>
              </a:ext>
            </a:extLst>
          </p:cNvPr>
          <p:cNvSpPr>
            <a:spLocks noGrp="1"/>
          </p:cNvSpPr>
          <p:nvPr>
            <p:ph type="title"/>
          </p:nvPr>
        </p:nvSpPr>
        <p:spPr/>
        <p:txBody>
          <a:bodyPr/>
          <a:lstStyle/>
          <a:p>
            <a:r>
              <a:rPr lang="en-US" dirty="0"/>
              <a:t>analyze.py Script</a:t>
            </a:r>
          </a:p>
        </p:txBody>
      </p:sp>
      <p:sp>
        <p:nvSpPr>
          <p:cNvPr id="3" name="Content Placeholder 2">
            <a:extLst>
              <a:ext uri="{FF2B5EF4-FFF2-40B4-BE49-F238E27FC236}">
                <a16:creationId xmlns:a16="http://schemas.microsoft.com/office/drawing/2014/main" id="{E9CD1CF2-F68A-4758-8DB6-1349AE59E356}"/>
              </a:ext>
            </a:extLst>
          </p:cNvPr>
          <p:cNvSpPr>
            <a:spLocks noGrp="1"/>
          </p:cNvSpPr>
          <p:nvPr>
            <p:ph idx="1"/>
          </p:nvPr>
        </p:nvSpPr>
        <p:spPr/>
        <p:txBody>
          <a:bodyPr/>
          <a:lstStyle/>
          <a:p>
            <a:r>
              <a:rPr lang="en-US" dirty="0"/>
              <a:t>Python script in v8-riscv-tools/</a:t>
            </a:r>
          </a:p>
          <a:p>
            <a:endParaRPr lang="en-US" dirty="0"/>
          </a:p>
          <a:p>
            <a:r>
              <a:rPr lang="en-US" dirty="0"/>
              <a:t>Parses output from a simulation run with </a:t>
            </a:r>
            <a:r>
              <a:rPr lang="en-US" dirty="0">
                <a:latin typeface="Courier New" panose="02070309020205020404" pitchFamily="49" charset="0"/>
                <a:cs typeface="Courier New" panose="02070309020205020404" pitchFamily="49" charset="0"/>
              </a:rPr>
              <a:t>--print-all-code </a:t>
            </a:r>
            <a:r>
              <a:rPr lang="en-US" dirty="0"/>
              <a:t>and  </a:t>
            </a:r>
            <a:br>
              <a:rPr lang="en-US" dirty="0"/>
            </a:br>
            <a:r>
              <a:rPr lang="en-US" dirty="0">
                <a:latin typeface="Courier New" panose="02070309020205020404" pitchFamily="49" charset="0"/>
                <a:cs typeface="Courier New" panose="02070309020205020404" pitchFamily="49" charset="0"/>
              </a:rPr>
              <a:t>--trace-sim</a:t>
            </a:r>
            <a:r>
              <a:rPr lang="en-US" dirty="0"/>
              <a:t>, tracks call/return and generates a call-tree</a:t>
            </a:r>
          </a:p>
          <a:p>
            <a:endParaRPr lang="en-US" dirty="0"/>
          </a:p>
          <a:p>
            <a:r>
              <a:rPr lang="en-US" dirty="0"/>
              <a:t>This tool has not been kept up to date and currently needs an update</a:t>
            </a:r>
          </a:p>
        </p:txBody>
      </p:sp>
      <p:sp>
        <p:nvSpPr>
          <p:cNvPr id="4" name="Footer Placeholder 3">
            <a:extLst>
              <a:ext uri="{FF2B5EF4-FFF2-40B4-BE49-F238E27FC236}">
                <a16:creationId xmlns:a16="http://schemas.microsoft.com/office/drawing/2014/main" id="{2275C30A-4A86-42F1-B462-1B909F5411F0}"/>
              </a:ext>
            </a:extLst>
          </p:cNvPr>
          <p:cNvSpPr>
            <a:spLocks noGrp="1"/>
          </p:cNvSpPr>
          <p:nvPr>
            <p:ph type="ftr" sz="quarter" idx="11"/>
          </p:nvPr>
        </p:nvSpPr>
        <p:spPr/>
        <p:txBody>
          <a:bodyPr/>
          <a:lstStyle/>
          <a:p>
            <a:r>
              <a:rPr lang="en-US"/>
              <a:t>FUTUREWEI INTERNAL</a:t>
            </a:r>
          </a:p>
        </p:txBody>
      </p:sp>
      <p:sp>
        <p:nvSpPr>
          <p:cNvPr id="5" name="Slide Number Placeholder 4">
            <a:extLst>
              <a:ext uri="{FF2B5EF4-FFF2-40B4-BE49-F238E27FC236}">
                <a16:creationId xmlns:a16="http://schemas.microsoft.com/office/drawing/2014/main" id="{176ACCD7-0E8A-445E-8320-0FDF0CB4A2BB}"/>
              </a:ext>
            </a:extLst>
          </p:cNvPr>
          <p:cNvSpPr>
            <a:spLocks noGrp="1"/>
          </p:cNvSpPr>
          <p:nvPr>
            <p:ph type="sldNum" sz="quarter" idx="12"/>
          </p:nvPr>
        </p:nvSpPr>
        <p:spPr/>
        <p:txBody>
          <a:bodyPr/>
          <a:lstStyle/>
          <a:p>
            <a:fld id="{3B917CB5-27BD-4ECA-9D86-80D4B900A204}" type="slidenum">
              <a:rPr lang="en-US" smtClean="0"/>
              <a:t>3</a:t>
            </a:fld>
            <a:endParaRPr lang="en-US"/>
          </a:p>
        </p:txBody>
      </p:sp>
    </p:spTree>
    <p:extLst>
      <p:ext uri="{BB962C8B-B14F-4D97-AF65-F5344CB8AC3E}">
        <p14:creationId xmlns:p14="http://schemas.microsoft.com/office/powerpoint/2010/main" val="4021404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EA7A-98DE-4012-9886-F93D323AFA6A}"/>
              </a:ext>
            </a:extLst>
          </p:cNvPr>
          <p:cNvSpPr>
            <a:spLocks noGrp="1"/>
          </p:cNvSpPr>
          <p:nvPr>
            <p:ph type="title"/>
          </p:nvPr>
        </p:nvSpPr>
        <p:spPr/>
        <p:txBody>
          <a:bodyPr/>
          <a:lstStyle/>
          <a:p>
            <a:r>
              <a:rPr lang="en-US" dirty="0"/>
              <a:t>GDB Functions</a:t>
            </a:r>
          </a:p>
        </p:txBody>
      </p:sp>
      <p:sp>
        <p:nvSpPr>
          <p:cNvPr id="3" name="Content Placeholder 2">
            <a:extLst>
              <a:ext uri="{FF2B5EF4-FFF2-40B4-BE49-F238E27FC236}">
                <a16:creationId xmlns:a16="http://schemas.microsoft.com/office/drawing/2014/main" id="{20E5147C-273A-4073-89C0-E1B61AFF9978}"/>
              </a:ext>
            </a:extLst>
          </p:cNvPr>
          <p:cNvSpPr>
            <a:spLocks noGrp="1"/>
          </p:cNvSpPr>
          <p:nvPr>
            <p:ph idx="1"/>
          </p:nvPr>
        </p:nvSpPr>
        <p:spPr/>
        <p:txBody>
          <a:bodyPr>
            <a:normAutofit/>
          </a:bodyPr>
          <a:lstStyle/>
          <a:p>
            <a:pPr marL="0" indent="0">
              <a:buNone/>
            </a:pP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gdb</a:t>
            </a:r>
            <a:r>
              <a:rPr lang="en-US" dirty="0">
                <a:latin typeface="Courier New" panose="02070309020205020404" pitchFamily="49" charset="0"/>
                <a:cs typeface="Courier New" panose="02070309020205020404" pitchFamily="49" charset="0"/>
              </a:rPr>
              <a:t>) source tools/</a:t>
            </a:r>
            <a:r>
              <a:rPr lang="en-US" dirty="0" err="1">
                <a:latin typeface="Courier New" panose="02070309020205020404" pitchFamily="49" charset="0"/>
                <a:cs typeface="Courier New" panose="02070309020205020404" pitchFamily="49" charset="0"/>
              </a:rPr>
              <a:t>gdbinit</a:t>
            </a:r>
            <a:endParaRPr lang="en-US" dirty="0">
              <a:latin typeface="Courier New" panose="02070309020205020404" pitchFamily="49"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job</a:t>
            </a:r>
            <a:r>
              <a:rPr lang="en-US" dirty="0">
                <a:cs typeface="Courier New" panose="02070309020205020404" pitchFamily="49" charset="0"/>
              </a:rPr>
              <a:t>		Print out a JavaScript object</a:t>
            </a:r>
          </a:p>
          <a:p>
            <a:r>
              <a:rPr lang="en-US" dirty="0" err="1">
                <a:latin typeface="Courier New" panose="02070309020205020404" pitchFamily="49" charset="0"/>
                <a:cs typeface="Courier New" panose="02070309020205020404" pitchFamily="49" charset="0"/>
              </a:rPr>
              <a:t>jh</a:t>
            </a:r>
            <a:r>
              <a:rPr lang="en-US" dirty="0">
                <a:cs typeface="Courier New" panose="02070309020205020404" pitchFamily="49" charset="0"/>
              </a:rPr>
              <a:t>		Print out a v8::internal::Handle</a:t>
            </a:r>
          </a:p>
          <a:p>
            <a:r>
              <a:rPr lang="en-US" dirty="0" err="1">
                <a:latin typeface="Courier New" panose="02070309020205020404" pitchFamily="49" charset="0"/>
                <a:cs typeface="Courier New" panose="02070309020205020404" pitchFamily="49" charset="0"/>
              </a:rPr>
              <a:t>jlh</a:t>
            </a:r>
            <a:r>
              <a:rPr lang="en-US" dirty="0">
                <a:cs typeface="Courier New" panose="02070309020205020404" pitchFamily="49" charset="0"/>
              </a:rPr>
              <a:t>		Print out a v8::Local</a:t>
            </a:r>
          </a:p>
          <a:p>
            <a:r>
              <a:rPr lang="en-US" dirty="0" err="1">
                <a:latin typeface="Courier New" panose="02070309020205020404" pitchFamily="49" charset="0"/>
                <a:cs typeface="Courier New" panose="02070309020205020404" pitchFamily="49" charset="0"/>
              </a:rPr>
              <a:t>jst</a:t>
            </a:r>
            <a:r>
              <a:rPr lang="en-US" dirty="0">
                <a:cs typeface="Courier New" panose="02070309020205020404" pitchFamily="49" charset="0"/>
              </a:rPr>
              <a:t>		Print the current JavaScript stack trace</a:t>
            </a:r>
          </a:p>
          <a:p>
            <a:r>
              <a:rPr lang="en-US" dirty="0" err="1">
                <a:latin typeface="Courier New" panose="02070309020205020404" pitchFamily="49" charset="0"/>
                <a:cs typeface="Courier New" panose="02070309020205020404" pitchFamily="49" charset="0"/>
              </a:rPr>
              <a:t>jss</a:t>
            </a:r>
            <a:r>
              <a:rPr lang="en-US" dirty="0">
                <a:cs typeface="Courier New" panose="02070309020205020404" pitchFamily="49" charset="0"/>
              </a:rPr>
              <a:t>		Print the JavaScript stack</a:t>
            </a:r>
          </a:p>
          <a:p>
            <a:r>
              <a:rPr lang="en-US" dirty="0">
                <a:cs typeface="Courier New" panose="02070309020205020404" pitchFamily="49" charset="0"/>
              </a:rPr>
              <a:t>And more…</a:t>
            </a:r>
          </a:p>
        </p:txBody>
      </p:sp>
      <p:sp>
        <p:nvSpPr>
          <p:cNvPr id="4" name="Footer Placeholder 3">
            <a:extLst>
              <a:ext uri="{FF2B5EF4-FFF2-40B4-BE49-F238E27FC236}">
                <a16:creationId xmlns:a16="http://schemas.microsoft.com/office/drawing/2014/main" id="{71E712E0-5F9A-4508-9208-8C3488FF4AC0}"/>
              </a:ext>
            </a:extLst>
          </p:cNvPr>
          <p:cNvSpPr>
            <a:spLocks noGrp="1"/>
          </p:cNvSpPr>
          <p:nvPr>
            <p:ph type="ftr" sz="quarter" idx="11"/>
          </p:nvPr>
        </p:nvSpPr>
        <p:spPr/>
        <p:txBody>
          <a:bodyPr/>
          <a:lstStyle/>
          <a:p>
            <a:r>
              <a:rPr lang="en-US"/>
              <a:t>FUTUREWEI INTERNAL</a:t>
            </a:r>
          </a:p>
        </p:txBody>
      </p:sp>
      <p:sp>
        <p:nvSpPr>
          <p:cNvPr id="5" name="Slide Number Placeholder 4">
            <a:extLst>
              <a:ext uri="{FF2B5EF4-FFF2-40B4-BE49-F238E27FC236}">
                <a16:creationId xmlns:a16="http://schemas.microsoft.com/office/drawing/2014/main" id="{3B0568A1-13AA-46BC-8560-CEFEAED83C7E}"/>
              </a:ext>
            </a:extLst>
          </p:cNvPr>
          <p:cNvSpPr>
            <a:spLocks noGrp="1"/>
          </p:cNvSpPr>
          <p:nvPr>
            <p:ph type="sldNum" sz="quarter" idx="12"/>
          </p:nvPr>
        </p:nvSpPr>
        <p:spPr/>
        <p:txBody>
          <a:bodyPr/>
          <a:lstStyle/>
          <a:p>
            <a:fld id="{3B917CB5-27BD-4ECA-9D86-80D4B900A204}" type="slidenum">
              <a:rPr lang="en-US" smtClean="0"/>
              <a:t>4</a:t>
            </a:fld>
            <a:endParaRPr lang="en-US"/>
          </a:p>
        </p:txBody>
      </p:sp>
    </p:spTree>
    <p:extLst>
      <p:ext uri="{BB962C8B-B14F-4D97-AF65-F5344CB8AC3E}">
        <p14:creationId xmlns:p14="http://schemas.microsoft.com/office/powerpoint/2010/main" val="3530236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62DD-1EA7-4E37-A04E-73FEBF2F0FB2}"/>
              </a:ext>
            </a:extLst>
          </p:cNvPr>
          <p:cNvSpPr>
            <a:spLocks noGrp="1"/>
          </p:cNvSpPr>
          <p:nvPr>
            <p:ph type="title"/>
          </p:nvPr>
        </p:nvSpPr>
        <p:spPr/>
        <p:txBody>
          <a:bodyPr/>
          <a:lstStyle/>
          <a:p>
            <a:r>
              <a:rPr lang="en-US" dirty="0" err="1"/>
              <a:t>Builtin</a:t>
            </a:r>
            <a:r>
              <a:rPr lang="en-US" dirty="0"/>
              <a:t> Functions</a:t>
            </a:r>
          </a:p>
        </p:txBody>
      </p:sp>
      <p:sp>
        <p:nvSpPr>
          <p:cNvPr id="3" name="Content Placeholder 2">
            <a:extLst>
              <a:ext uri="{FF2B5EF4-FFF2-40B4-BE49-F238E27FC236}">
                <a16:creationId xmlns:a16="http://schemas.microsoft.com/office/drawing/2014/main" id="{DF1CCFB9-63A5-4AA5-8A06-A3B2AF8C86A1}"/>
              </a:ext>
            </a:extLst>
          </p:cNvPr>
          <p:cNvSpPr>
            <a:spLocks noGrp="1"/>
          </p:cNvSpPr>
          <p:nvPr>
            <p:ph idx="1"/>
          </p:nvPr>
        </p:nvSpPr>
        <p:spPr/>
        <p:txBody>
          <a:bodyPr/>
          <a:lstStyle/>
          <a:p>
            <a:r>
              <a:rPr lang="en-US" dirty="0"/>
              <a:t>Use flag </a:t>
            </a:r>
            <a:r>
              <a:rPr lang="en-US" dirty="0">
                <a:latin typeface="Courier New" panose="02070309020205020404" pitchFamily="49" charset="0"/>
                <a:cs typeface="Courier New" panose="02070309020205020404" pitchFamily="49" charset="0"/>
              </a:rPr>
              <a:t>--enable-natives-syntax </a:t>
            </a:r>
            <a:r>
              <a:rPr lang="en-US" dirty="0"/>
              <a:t>to enable special </a:t>
            </a:r>
            <a:r>
              <a:rPr lang="en-US" dirty="0" err="1"/>
              <a:t>builtin</a:t>
            </a:r>
            <a:r>
              <a:rPr lang="en-US" dirty="0"/>
              <a:t> JS commands</a:t>
            </a:r>
          </a:p>
          <a:p>
            <a:endParaRPr lang="en-US" dirty="0"/>
          </a:p>
          <a:p>
            <a:pPr lvl="1"/>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SystemBreak</a:t>
            </a:r>
            <a:r>
              <a:rPr lang="en-US" dirty="0">
                <a:latin typeface="Courier New" panose="02070309020205020404" pitchFamily="49" charset="0"/>
                <a:cs typeface="Courier New" panose="02070309020205020404" pitchFamily="49" charset="0"/>
              </a:rPr>
              <a:t>()</a:t>
            </a:r>
            <a:r>
              <a:rPr lang="en-US" dirty="0"/>
              <a:t>			Trigger a break in </a:t>
            </a:r>
            <a:r>
              <a:rPr lang="en-US" dirty="0" err="1"/>
              <a:t>gdb</a:t>
            </a:r>
            <a:endParaRPr lang="en-US" dirty="0"/>
          </a:p>
          <a:p>
            <a:pPr lvl="1"/>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OptimizeFunctionOnNextCall</a:t>
            </a:r>
            <a:r>
              <a:rPr lang="en-US" dirty="0">
                <a:latin typeface="Courier New" panose="02070309020205020404" pitchFamily="49" charset="0"/>
                <a:cs typeface="Courier New" panose="02070309020205020404" pitchFamily="49" charset="0"/>
              </a:rPr>
              <a:t>(f)</a:t>
            </a:r>
            <a:r>
              <a:rPr lang="en-US" dirty="0"/>
              <a:t>	Force a JIT on next call of </a:t>
            </a:r>
            <a:r>
              <a:rPr lang="en-US" dirty="0">
                <a:latin typeface="Courier New" panose="02070309020205020404" pitchFamily="49" charset="0"/>
                <a:cs typeface="Courier New" panose="02070309020205020404" pitchFamily="49" charset="0"/>
              </a:rPr>
              <a:t>f</a:t>
            </a:r>
          </a:p>
          <a:p>
            <a:pPr lvl="1"/>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CollectGarbage</a:t>
            </a:r>
            <a:r>
              <a:rPr lang="en-US" dirty="0">
                <a:latin typeface="Courier New" panose="02070309020205020404" pitchFamily="49" charset="0"/>
                <a:cs typeface="Courier New" panose="02070309020205020404" pitchFamily="49" charset="0"/>
              </a:rPr>
              <a:t>()</a:t>
            </a:r>
            <a:r>
              <a:rPr lang="en-US" dirty="0"/>
              <a:t>			Manually trigger GC</a:t>
            </a:r>
          </a:p>
          <a:p>
            <a:pPr lvl="1"/>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DebugPrint</a:t>
            </a:r>
            <a:r>
              <a:rPr lang="en-US" dirty="0">
                <a:latin typeface="Courier New" panose="02070309020205020404" pitchFamily="49" charset="0"/>
                <a:cs typeface="Courier New" panose="02070309020205020404" pitchFamily="49" charset="0"/>
              </a:rPr>
              <a:t>(obj)</a:t>
            </a:r>
            <a:r>
              <a:rPr lang="en-US" dirty="0"/>
              <a:t>			Print internal details of a JavaScript object</a:t>
            </a:r>
          </a:p>
          <a:p>
            <a:pPr lvl="1"/>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IsArray</a:t>
            </a:r>
            <a:r>
              <a:rPr lang="en-US" dirty="0">
                <a:latin typeface="Courier New" panose="02070309020205020404" pitchFamily="49" charset="0"/>
                <a:cs typeface="Courier New" panose="02070309020205020404" pitchFamily="49" charset="0"/>
              </a:rPr>
              <a:t>(obj)</a:t>
            </a:r>
            <a:r>
              <a:rPr lang="en-US" dirty="0"/>
              <a:t>				Check for various </a:t>
            </a:r>
            <a:r>
              <a:rPr lang="en-US" dirty="0" err="1"/>
              <a:t>builtin</a:t>
            </a:r>
            <a:r>
              <a:rPr lang="en-US" dirty="0"/>
              <a:t> types</a:t>
            </a:r>
          </a:p>
          <a:p>
            <a:pPr lvl="1"/>
            <a:endParaRPr lang="en-US" dirty="0"/>
          </a:p>
          <a:p>
            <a:r>
              <a:rPr lang="en-US" dirty="0"/>
              <a:t>See </a:t>
            </a:r>
            <a:r>
              <a:rPr lang="en-US" dirty="0" err="1">
                <a:latin typeface="Courier New" panose="02070309020205020404" pitchFamily="49" charset="0"/>
                <a:cs typeface="Courier New" panose="02070309020205020404" pitchFamily="49" charset="0"/>
              </a:rPr>
              <a:t>src</a:t>
            </a:r>
            <a:r>
              <a:rPr lang="en-US" dirty="0">
                <a:latin typeface="Courier New" panose="02070309020205020404" pitchFamily="49" charset="0"/>
                <a:cs typeface="Courier New" panose="02070309020205020404" pitchFamily="49" charset="0"/>
              </a:rPr>
              <a:t>/runtime/</a:t>
            </a:r>
            <a:r>
              <a:rPr lang="en-US" dirty="0" err="1">
                <a:latin typeface="Courier New" panose="02070309020205020404" pitchFamily="49" charset="0"/>
                <a:cs typeface="Courier New" panose="02070309020205020404" pitchFamily="49" charset="0"/>
              </a:rPr>
              <a:t>runtime.h</a:t>
            </a:r>
            <a:r>
              <a:rPr lang="en-US" dirty="0"/>
              <a:t> for the full list</a:t>
            </a:r>
          </a:p>
          <a:p>
            <a:r>
              <a:rPr lang="en-US" dirty="0"/>
              <a:t>See </a:t>
            </a:r>
            <a:r>
              <a:rPr lang="en-US" dirty="0">
                <a:latin typeface="Courier New" panose="02070309020205020404" pitchFamily="49" charset="0"/>
                <a:cs typeface="Courier New" panose="02070309020205020404" pitchFamily="49" charset="0"/>
              </a:rPr>
              <a:t>test/debugger/debug/</a:t>
            </a:r>
            <a:r>
              <a:rPr lang="en-US" dirty="0"/>
              <a:t> for examples</a:t>
            </a:r>
          </a:p>
        </p:txBody>
      </p:sp>
      <p:sp>
        <p:nvSpPr>
          <p:cNvPr id="4" name="Footer Placeholder 3">
            <a:extLst>
              <a:ext uri="{FF2B5EF4-FFF2-40B4-BE49-F238E27FC236}">
                <a16:creationId xmlns:a16="http://schemas.microsoft.com/office/drawing/2014/main" id="{09BD0158-66E5-4599-A7B2-676E72472B02}"/>
              </a:ext>
            </a:extLst>
          </p:cNvPr>
          <p:cNvSpPr>
            <a:spLocks noGrp="1"/>
          </p:cNvSpPr>
          <p:nvPr>
            <p:ph type="ftr" sz="quarter" idx="11"/>
          </p:nvPr>
        </p:nvSpPr>
        <p:spPr/>
        <p:txBody>
          <a:bodyPr/>
          <a:lstStyle/>
          <a:p>
            <a:r>
              <a:rPr lang="en-US"/>
              <a:t>FUTUREWEI INTERNAL</a:t>
            </a:r>
          </a:p>
        </p:txBody>
      </p:sp>
      <p:sp>
        <p:nvSpPr>
          <p:cNvPr id="5" name="Slide Number Placeholder 4">
            <a:extLst>
              <a:ext uri="{FF2B5EF4-FFF2-40B4-BE49-F238E27FC236}">
                <a16:creationId xmlns:a16="http://schemas.microsoft.com/office/drawing/2014/main" id="{8BE91D50-F43F-4C6D-AACF-8CA4FDE10E35}"/>
              </a:ext>
            </a:extLst>
          </p:cNvPr>
          <p:cNvSpPr>
            <a:spLocks noGrp="1"/>
          </p:cNvSpPr>
          <p:nvPr>
            <p:ph type="sldNum" sz="quarter" idx="12"/>
          </p:nvPr>
        </p:nvSpPr>
        <p:spPr/>
        <p:txBody>
          <a:bodyPr/>
          <a:lstStyle/>
          <a:p>
            <a:fld id="{3B917CB5-27BD-4ECA-9D86-80D4B900A204}" type="slidenum">
              <a:rPr lang="en-US" smtClean="0"/>
              <a:t>5</a:t>
            </a:fld>
            <a:endParaRPr lang="en-US"/>
          </a:p>
        </p:txBody>
      </p:sp>
    </p:spTree>
    <p:extLst>
      <p:ext uri="{BB962C8B-B14F-4D97-AF65-F5344CB8AC3E}">
        <p14:creationId xmlns:p14="http://schemas.microsoft.com/office/powerpoint/2010/main" val="435920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F8CCC-DD2E-40AC-8F67-A2DD5632A467}"/>
              </a:ext>
            </a:extLst>
          </p:cNvPr>
          <p:cNvSpPr>
            <a:spLocks noGrp="1"/>
          </p:cNvSpPr>
          <p:nvPr>
            <p:ph type="title"/>
          </p:nvPr>
        </p:nvSpPr>
        <p:spPr/>
        <p:txBody>
          <a:bodyPr/>
          <a:lstStyle/>
          <a:p>
            <a:r>
              <a:rPr lang="en-US" dirty="0"/>
              <a:t>JavaScript-Level Debugging</a:t>
            </a:r>
          </a:p>
        </p:txBody>
      </p:sp>
      <p:sp>
        <p:nvSpPr>
          <p:cNvPr id="3" name="Content Placeholder 2">
            <a:extLst>
              <a:ext uri="{FF2B5EF4-FFF2-40B4-BE49-F238E27FC236}">
                <a16:creationId xmlns:a16="http://schemas.microsoft.com/office/drawing/2014/main" id="{51D5B28B-ACB5-4184-A60A-9FC5C099FDC9}"/>
              </a:ext>
            </a:extLst>
          </p:cNvPr>
          <p:cNvSpPr>
            <a:spLocks noGrp="1"/>
          </p:cNvSpPr>
          <p:nvPr>
            <p:ph idx="1"/>
          </p:nvPr>
        </p:nvSpPr>
        <p:spPr>
          <a:xfrm>
            <a:off x="299720" y="1929669"/>
            <a:ext cx="5471160" cy="4351338"/>
          </a:xfrm>
        </p:spPr>
        <p:txBody>
          <a:bodyPr>
            <a:normAutofit fontScale="92500"/>
          </a:bodyPr>
          <a:lstStyle/>
          <a:p>
            <a:r>
              <a:rPr lang="en-US" dirty="0"/>
              <a:t>Enable the inspector interface with the </a:t>
            </a:r>
            <a:r>
              <a:rPr lang="en-US" dirty="0">
                <a:latin typeface="Courier New" panose="02070309020205020404" pitchFamily="49" charset="0"/>
                <a:cs typeface="Courier New" panose="02070309020205020404" pitchFamily="49" charset="0"/>
              </a:rPr>
              <a:t>--enable-inspector</a:t>
            </a:r>
            <a:r>
              <a:rPr lang="en-US" dirty="0"/>
              <a:t> flag</a:t>
            </a:r>
          </a:p>
          <a:p>
            <a:r>
              <a:rPr lang="en-US" dirty="0"/>
              <a:t>Include </a:t>
            </a:r>
            <a:r>
              <a:rPr lang="en-US" dirty="0">
                <a:latin typeface="Courier New" panose="02070309020205020404" pitchFamily="49" charset="0"/>
                <a:cs typeface="Courier New" panose="02070309020205020404" pitchFamily="49" charset="0"/>
              </a:rPr>
              <a:t>test/</a:t>
            </a:r>
            <a:r>
              <a:rPr lang="en-US" dirty="0" err="1">
                <a:latin typeface="Courier New" panose="02070309020205020404" pitchFamily="49" charset="0"/>
                <a:cs typeface="Courier New" panose="02070309020205020404" pitchFamily="49" charset="0"/>
              </a:rPr>
              <a:t>mjsunit</a:t>
            </a:r>
            <a:r>
              <a:rPr lang="en-US" dirty="0">
                <a:latin typeface="Courier New" panose="02070309020205020404" pitchFamily="49" charset="0"/>
                <a:cs typeface="Courier New" panose="02070309020205020404" pitchFamily="49" charset="0"/>
              </a:rPr>
              <a:t>/mjsunit.js</a:t>
            </a:r>
            <a:r>
              <a:rPr lang="en-US" dirty="0"/>
              <a:t> and </a:t>
            </a:r>
            <a:r>
              <a:rPr lang="en-US" dirty="0">
                <a:latin typeface="Courier New" panose="02070309020205020404" pitchFamily="49" charset="0"/>
                <a:cs typeface="Courier New" panose="02070309020205020404" pitchFamily="49" charset="0"/>
              </a:rPr>
              <a:t>test/debugger/test-api.js</a:t>
            </a:r>
          </a:p>
          <a:p>
            <a:r>
              <a:rPr lang="en-US" dirty="0"/>
              <a:t>Define a listener to respond to various events</a:t>
            </a:r>
          </a:p>
          <a:p>
            <a:pPr lvl="1"/>
            <a:r>
              <a:rPr lang="en-US" dirty="0" err="1">
                <a:latin typeface="Courier New" panose="02070309020205020404" pitchFamily="49" charset="0"/>
                <a:cs typeface="Courier New" panose="02070309020205020404" pitchFamily="49" charset="0"/>
              </a:rPr>
              <a:t>DebugEvent</a:t>
            </a:r>
            <a:r>
              <a:rPr lang="en-US" dirty="0">
                <a:latin typeface="Courier New" panose="02070309020205020404" pitchFamily="49" charset="0"/>
                <a:cs typeface="Courier New" panose="02070309020205020404" pitchFamily="49" charset="0"/>
              </a:rPr>
              <a:t>: Break, Exception, </a:t>
            </a:r>
            <a:r>
              <a:rPr lang="en-US" dirty="0" err="1">
                <a:latin typeface="Courier New" panose="02070309020205020404" pitchFamily="49" charset="0"/>
                <a:cs typeface="Courier New" panose="02070309020205020404" pitchFamily="49" charset="0"/>
              </a:rPr>
              <a:t>AfterCompile</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CompileError</a:t>
            </a:r>
            <a:r>
              <a:rPr lang="en-US" dirty="0">
                <a:latin typeface="Courier New" panose="02070309020205020404" pitchFamily="49" charset="0"/>
                <a:cs typeface="Courier New" panose="02070309020205020404" pitchFamily="49" charset="0"/>
              </a:rPr>
              <a:t>, OOM</a:t>
            </a:r>
          </a:p>
          <a:p>
            <a:r>
              <a:rPr lang="en-US" dirty="0"/>
              <a:t>Insert </a:t>
            </a:r>
            <a:r>
              <a:rPr lang="en-US" dirty="0">
                <a:latin typeface="Courier New" panose="02070309020205020404" pitchFamily="49" charset="0"/>
                <a:cs typeface="Courier New" panose="02070309020205020404" pitchFamily="49" charset="0"/>
              </a:rPr>
              <a:t>debugger;</a:t>
            </a:r>
            <a:r>
              <a:rPr lang="en-US" dirty="0"/>
              <a:t> into code to trigger a </a:t>
            </a:r>
            <a:r>
              <a:rPr lang="en-US" dirty="0">
                <a:latin typeface="Courier New" panose="02070309020205020404" pitchFamily="49" charset="0"/>
                <a:cs typeface="Courier New" panose="02070309020205020404" pitchFamily="49" charset="0"/>
              </a:rPr>
              <a:t>Break</a:t>
            </a:r>
            <a:r>
              <a:rPr lang="en-US" dirty="0"/>
              <a:t> event</a:t>
            </a:r>
          </a:p>
          <a:p>
            <a:r>
              <a:rPr lang="en-US" dirty="0"/>
              <a:t>See tests in </a:t>
            </a:r>
            <a:r>
              <a:rPr lang="en-US" dirty="0">
                <a:latin typeface="Courier New" panose="02070309020205020404" pitchFamily="49" charset="0"/>
                <a:cs typeface="Courier New" panose="02070309020205020404" pitchFamily="49" charset="0"/>
              </a:rPr>
              <a:t>test/debugger/debug/ </a:t>
            </a:r>
            <a:r>
              <a:rPr lang="en-US" dirty="0"/>
              <a:t>for examples</a:t>
            </a:r>
          </a:p>
        </p:txBody>
      </p:sp>
      <p:sp>
        <p:nvSpPr>
          <p:cNvPr id="4" name="Footer Placeholder 3">
            <a:extLst>
              <a:ext uri="{FF2B5EF4-FFF2-40B4-BE49-F238E27FC236}">
                <a16:creationId xmlns:a16="http://schemas.microsoft.com/office/drawing/2014/main" id="{F002D415-D983-4E60-BAA7-558EE4B19D9F}"/>
              </a:ext>
            </a:extLst>
          </p:cNvPr>
          <p:cNvSpPr>
            <a:spLocks noGrp="1"/>
          </p:cNvSpPr>
          <p:nvPr>
            <p:ph type="ftr" sz="quarter" idx="11"/>
          </p:nvPr>
        </p:nvSpPr>
        <p:spPr/>
        <p:txBody>
          <a:bodyPr/>
          <a:lstStyle/>
          <a:p>
            <a:r>
              <a:rPr lang="en-US"/>
              <a:t>FUTUREWEI INTERNAL</a:t>
            </a:r>
          </a:p>
        </p:txBody>
      </p:sp>
      <p:sp>
        <p:nvSpPr>
          <p:cNvPr id="5" name="Slide Number Placeholder 4">
            <a:extLst>
              <a:ext uri="{FF2B5EF4-FFF2-40B4-BE49-F238E27FC236}">
                <a16:creationId xmlns:a16="http://schemas.microsoft.com/office/drawing/2014/main" id="{36F99D7C-79F8-4324-B1B5-EC302C68E9CA}"/>
              </a:ext>
            </a:extLst>
          </p:cNvPr>
          <p:cNvSpPr>
            <a:spLocks noGrp="1"/>
          </p:cNvSpPr>
          <p:nvPr>
            <p:ph type="sldNum" sz="quarter" idx="12"/>
          </p:nvPr>
        </p:nvSpPr>
        <p:spPr/>
        <p:txBody>
          <a:bodyPr/>
          <a:lstStyle/>
          <a:p>
            <a:fld id="{3B917CB5-27BD-4ECA-9D86-80D4B900A204}" type="slidenum">
              <a:rPr lang="en-US" smtClean="0"/>
              <a:t>6</a:t>
            </a:fld>
            <a:endParaRPr lang="en-US"/>
          </a:p>
        </p:txBody>
      </p:sp>
      <p:pic>
        <p:nvPicPr>
          <p:cNvPr id="9" name="Picture 8" descr="A screenshot of a computer screen&#10;&#10;Description automatically generated">
            <a:extLst>
              <a:ext uri="{FF2B5EF4-FFF2-40B4-BE49-F238E27FC236}">
                <a16:creationId xmlns:a16="http://schemas.microsoft.com/office/drawing/2014/main" id="{5B21419D-1987-476A-8A26-39E9AA2AF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9702" y="1555181"/>
            <a:ext cx="7567863" cy="4663440"/>
          </a:xfrm>
          <a:prstGeom prst="rect">
            <a:avLst/>
          </a:prstGeom>
        </p:spPr>
      </p:pic>
    </p:spTree>
    <p:extLst>
      <p:ext uri="{BB962C8B-B14F-4D97-AF65-F5344CB8AC3E}">
        <p14:creationId xmlns:p14="http://schemas.microsoft.com/office/powerpoint/2010/main" val="1472666213"/>
      </p:ext>
    </p:extLst>
  </p:cSld>
  <p:clrMapOvr>
    <a:masterClrMapping/>
  </p:clrMapOvr>
</p:sld>
</file>

<file path=ppt/theme/theme1.xml><?xml version="1.0" encoding="utf-8"?>
<a:theme xmlns:a="http://schemas.openxmlformats.org/drawingml/2006/main" name="BCW">
  <a:themeElements>
    <a:clrScheme name="Huawei">
      <a:dk1>
        <a:srgbClr val="595957"/>
      </a:dk1>
      <a:lt1>
        <a:srgbClr val="FFFFFF"/>
      </a:lt1>
      <a:dk2>
        <a:srgbClr val="000000"/>
      </a:dk2>
      <a:lt2>
        <a:srgbClr val="DDDDDD"/>
      </a:lt2>
      <a:accent1>
        <a:srgbClr val="C7000B"/>
      </a:accent1>
      <a:accent2>
        <a:srgbClr val="898989"/>
      </a:accent2>
      <a:accent3>
        <a:srgbClr val="DDDDDD"/>
      </a:accent3>
      <a:accent4>
        <a:srgbClr val="D7005B"/>
      </a:accent4>
      <a:accent5>
        <a:srgbClr val="F5A200"/>
      </a:accent5>
      <a:accent6>
        <a:srgbClr val="FFFF00"/>
      </a:accent6>
      <a:hlink>
        <a:srgbClr val="00B0F0"/>
      </a:hlink>
      <a:folHlink>
        <a:srgbClr val="D7005B"/>
      </a:folHlink>
    </a:clrScheme>
    <a:fontScheme name="Huawei New">
      <a:majorFont>
        <a:latin typeface="Arial"/>
        <a:ea typeface="Microsoft YaHei"/>
        <a:cs typeface=""/>
      </a:majorFont>
      <a:minorFont>
        <a:latin typeface="Arial"/>
        <a:ea typeface="Microsoft YaHei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110A8FE-DC8C-4E18-A4E4-27E458E60FC0}" vid="{AA04514B-6E53-4B23-A593-42DB47B6B067}"/>
    </a:ext>
  </a:extLst>
</a:theme>
</file>

<file path=ppt/theme/theme2.xml><?xml version="1.0" encoding="utf-8"?>
<a:theme xmlns:a="http://schemas.openxmlformats.org/drawingml/2006/main" name="1_BCW">
  <a:themeElements>
    <a:clrScheme name="Huawei">
      <a:dk1>
        <a:srgbClr val="595957"/>
      </a:dk1>
      <a:lt1>
        <a:srgbClr val="FFFFFF"/>
      </a:lt1>
      <a:dk2>
        <a:srgbClr val="000000"/>
      </a:dk2>
      <a:lt2>
        <a:srgbClr val="DDDDDD"/>
      </a:lt2>
      <a:accent1>
        <a:srgbClr val="C7000B"/>
      </a:accent1>
      <a:accent2>
        <a:srgbClr val="898989"/>
      </a:accent2>
      <a:accent3>
        <a:srgbClr val="DDDDDD"/>
      </a:accent3>
      <a:accent4>
        <a:srgbClr val="D7005B"/>
      </a:accent4>
      <a:accent5>
        <a:srgbClr val="F5A200"/>
      </a:accent5>
      <a:accent6>
        <a:srgbClr val="FFFF00"/>
      </a:accent6>
      <a:hlink>
        <a:srgbClr val="00B0F0"/>
      </a:hlink>
      <a:folHlink>
        <a:srgbClr val="D7005B"/>
      </a:folHlink>
    </a:clrScheme>
    <a:fontScheme name="Huawei New">
      <a:majorFont>
        <a:latin typeface="Arial"/>
        <a:ea typeface="Microsoft YaHei"/>
        <a:cs typeface=""/>
      </a:majorFont>
      <a:minorFont>
        <a:latin typeface="Arial"/>
        <a:ea typeface="Microsoft YaHei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110A8FE-DC8C-4E18-A4E4-27E458E60FC0}" vid="{77A3FFFC-7234-4C98-B9B0-843E5CF99ED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17FA843FFB1774DA5D8B47EC3D2BF56" ma:contentTypeVersion="6" ma:contentTypeDescription="Create a new document." ma:contentTypeScope="" ma:versionID="5e8376ee3f1f1873e213d41cf82f0ab1">
  <xsd:schema xmlns:xsd="http://www.w3.org/2001/XMLSchema" xmlns:xs="http://www.w3.org/2001/XMLSchema" xmlns:p="http://schemas.microsoft.com/office/2006/metadata/properties" xmlns:ns2="ff21e10b-75e6-4049-815c-3a7a2114cee0" targetNamespace="http://schemas.microsoft.com/office/2006/metadata/properties" ma:root="true" ma:fieldsID="2a4689e39f6a2a6b11117540ae099d4a" ns2:_="">
    <xsd:import namespace="ff21e10b-75e6-4049-815c-3a7a2114cee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21e10b-75e6-4049-815c-3a7a2114ce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414CCB4-62E2-4596-AEDB-2E269A4EF159}">
  <ds:schemaRefs>
    <ds:schemaRef ds:uri="http://schemas.microsoft.com/sharepoint/v3/contenttype/forms"/>
  </ds:schemaRefs>
</ds:datastoreItem>
</file>

<file path=customXml/itemProps2.xml><?xml version="1.0" encoding="utf-8"?>
<ds:datastoreItem xmlns:ds="http://schemas.openxmlformats.org/officeDocument/2006/customXml" ds:itemID="{590728A4-5FF7-41C7-8DE8-17180DB6EA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21e10b-75e6-4049-815c-3a7a2114ce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232FD88-F4FA-4645-8422-21510C893FE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FutureweiDark</Template>
  <TotalTime>389</TotalTime>
  <Words>464</Words>
  <Application>Microsoft Office PowerPoint</Application>
  <PresentationFormat>Widescreen</PresentationFormat>
  <Paragraphs>58</Paragraphs>
  <Slides>6</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Courier New</vt:lpstr>
      <vt:lpstr>BCW</vt:lpstr>
      <vt:lpstr>1_BCW</vt:lpstr>
      <vt:lpstr>V8 Debugging Techniques</vt:lpstr>
      <vt:lpstr>Basic Flags</vt:lpstr>
      <vt:lpstr>analyze.py Script</vt:lpstr>
      <vt:lpstr>GDB Functions</vt:lpstr>
      <vt:lpstr>Builtin Functions</vt:lpstr>
      <vt:lpstr>JavaScript-Level Debugging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V8 Debugging Techniques</dc:title>
  <dc:creator>Brice Dobry</dc:creator>
  <cp:lastModifiedBy>Brice Dobry</cp:lastModifiedBy>
  <cp:revision>23</cp:revision>
  <dcterms:created xsi:type="dcterms:W3CDTF">2020-08-19T18:42:37Z</dcterms:created>
  <dcterms:modified xsi:type="dcterms:W3CDTF">2020-08-20T01:12:20Z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readonly">
    <vt:lpwstr/>
  </property>
  <property fmtid="{D5CDD505-2E9C-101B-9397-08002B2CF9AE}" pid="3" name="_change">
    <vt:lpwstr/>
  </property>
  <property fmtid="{D5CDD505-2E9C-101B-9397-08002B2CF9AE}" pid="4" name="_full-control">
    <vt:lpwstr/>
  </property>
  <property fmtid="{D5CDD505-2E9C-101B-9397-08002B2CF9AE}" pid="5" name="sflag">
    <vt:lpwstr>1565641933</vt:lpwstr>
  </property>
  <property fmtid="{D5CDD505-2E9C-101B-9397-08002B2CF9AE}" pid="6" name="ContentTypeId">
    <vt:lpwstr>0x010100E17FA843FFB1774DA5D8B47EC3D2BF56</vt:lpwstr>
  </property>
</Properties>
</file>